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1"/>
  </p:notesMasterIdLst>
  <p:sldIdLst>
    <p:sldId id="261" r:id="rId2"/>
    <p:sldId id="671" r:id="rId3"/>
    <p:sldId id="554" r:id="rId4"/>
    <p:sldId id="707" r:id="rId5"/>
    <p:sldId id="709" r:id="rId6"/>
    <p:sldId id="711" r:id="rId7"/>
    <p:sldId id="710" r:id="rId8"/>
    <p:sldId id="713" r:id="rId9"/>
    <p:sldId id="712" r:id="rId10"/>
  </p:sldIdLst>
  <p:sldSz cx="12192000" cy="6858000"/>
  <p:notesSz cx="6858000" cy="9144000"/>
  <p:embeddedFontLst>
    <p:embeddedFont>
      <p:font typeface="Barlow" panose="00000500000000000000" pitchFamily="2" charset="0"/>
      <p:regular r:id="rId12"/>
      <p:bold r:id="rId13"/>
      <p:italic r:id="rId14"/>
      <p:boldItalic r:id="rId15"/>
    </p:embeddedFont>
    <p:embeddedFont>
      <p:font typeface="Barlow Condensed Medium" panose="00000606000000000000" pitchFamily="2" charset="0"/>
      <p:regular r:id="rId16"/>
      <p:italic r:id="rId17"/>
    </p:embeddedFont>
  </p:embeddedFontLst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F49C4D-ECD2-4266-8495-89B3314F993F}" v="19" dt="2025-05-20T07:48:23.737"/>
    <p1510:client id="{82F57A09-3DC9-4B1A-A068-3E556D184E0C}" v="1" dt="2025-05-21T04:24:33.7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22" autoAdjust="0"/>
    <p:restoredTop sz="86375"/>
  </p:normalViewPr>
  <p:slideViewPr>
    <p:cSldViewPr snapToGrid="0">
      <p:cViewPr varScale="1">
        <p:scale>
          <a:sx n="71" d="100"/>
          <a:sy n="71" d="100"/>
        </p:scale>
        <p:origin x="902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in Khalfa" userId="384e40ca-c472-4f57-9d1d-0e904a7a7a13" providerId="ADAL" clId="{53F49C4D-ECD2-4266-8495-89B3314F993F}"/>
    <pc:docChg chg="undo redo custSel addSld delSld modSld sldOrd">
      <pc:chgData name="Robin Khalfa" userId="384e40ca-c472-4f57-9d1d-0e904a7a7a13" providerId="ADAL" clId="{53F49C4D-ECD2-4266-8495-89B3314F993F}" dt="2025-05-20T14:03:27.050" v="3019" actId="20577"/>
      <pc:docMkLst>
        <pc:docMk/>
      </pc:docMkLst>
      <pc:sldChg chg="del">
        <pc:chgData name="Robin Khalfa" userId="384e40ca-c472-4f57-9d1d-0e904a7a7a13" providerId="ADAL" clId="{53F49C4D-ECD2-4266-8495-89B3314F993F}" dt="2025-04-23T12:14:11.925" v="10" actId="47"/>
        <pc:sldMkLst>
          <pc:docMk/>
          <pc:sldMk cId="3697620251" sldId="256"/>
        </pc:sldMkLst>
      </pc:sldChg>
      <pc:sldChg chg="add del">
        <pc:chgData name="Robin Khalfa" userId="384e40ca-c472-4f57-9d1d-0e904a7a7a13" providerId="ADAL" clId="{53F49C4D-ECD2-4266-8495-89B3314F993F}" dt="2025-04-23T12:15:37.301" v="123" actId="47"/>
        <pc:sldMkLst>
          <pc:docMk/>
          <pc:sldMk cId="2342049492" sldId="258"/>
        </pc:sldMkLst>
      </pc:sldChg>
      <pc:sldChg chg="modSp add del mod">
        <pc:chgData name="Robin Khalfa" userId="384e40ca-c472-4f57-9d1d-0e904a7a7a13" providerId="ADAL" clId="{53F49C4D-ECD2-4266-8495-89B3314F993F}" dt="2025-05-20T14:03:27.050" v="3019" actId="20577"/>
        <pc:sldMkLst>
          <pc:docMk/>
          <pc:sldMk cId="3632975375" sldId="261"/>
        </pc:sldMkLst>
        <pc:spChg chg="mod">
          <ac:chgData name="Robin Khalfa" userId="384e40ca-c472-4f57-9d1d-0e904a7a7a13" providerId="ADAL" clId="{53F49C4D-ECD2-4266-8495-89B3314F993F}" dt="2025-04-23T12:13:55.987" v="8" actId="20577"/>
          <ac:spMkLst>
            <pc:docMk/>
            <pc:sldMk cId="3632975375" sldId="261"/>
            <ac:spMk id="4" creationId="{8182719F-B376-5E4F-AD0D-41414D4FF57E}"/>
          </ac:spMkLst>
        </pc:spChg>
        <pc:spChg chg="mod">
          <ac:chgData name="Robin Khalfa" userId="384e40ca-c472-4f57-9d1d-0e904a7a7a13" providerId="ADAL" clId="{53F49C4D-ECD2-4266-8495-89B3314F993F}" dt="2025-05-20T14:03:27.050" v="3019" actId="20577"/>
          <ac:spMkLst>
            <pc:docMk/>
            <pc:sldMk cId="3632975375" sldId="261"/>
            <ac:spMk id="6" creationId="{B2919C62-873A-BD3D-D0C0-A41284722524}"/>
          </ac:spMkLst>
        </pc:spChg>
      </pc:sldChg>
      <pc:sldChg chg="del">
        <pc:chgData name="Robin Khalfa" userId="384e40ca-c472-4f57-9d1d-0e904a7a7a13" providerId="ADAL" clId="{53F49C4D-ECD2-4266-8495-89B3314F993F}" dt="2025-04-23T12:14:07.663" v="9" actId="47"/>
        <pc:sldMkLst>
          <pc:docMk/>
          <pc:sldMk cId="2445842478" sldId="262"/>
        </pc:sldMkLst>
      </pc:sldChg>
      <pc:sldChg chg="del">
        <pc:chgData name="Robin Khalfa" userId="384e40ca-c472-4f57-9d1d-0e904a7a7a13" providerId="ADAL" clId="{53F49C4D-ECD2-4266-8495-89B3314F993F}" dt="2025-04-23T12:14:12.638" v="15" actId="47"/>
        <pc:sldMkLst>
          <pc:docMk/>
          <pc:sldMk cId="885207975" sldId="263"/>
        </pc:sldMkLst>
      </pc:sldChg>
      <pc:sldChg chg="del">
        <pc:chgData name="Robin Khalfa" userId="384e40ca-c472-4f57-9d1d-0e904a7a7a13" providerId="ADAL" clId="{53F49C4D-ECD2-4266-8495-89B3314F993F}" dt="2025-04-23T12:14:13.820" v="22" actId="47"/>
        <pc:sldMkLst>
          <pc:docMk/>
          <pc:sldMk cId="147326468" sldId="264"/>
        </pc:sldMkLst>
      </pc:sldChg>
      <pc:sldChg chg="del">
        <pc:chgData name="Robin Khalfa" userId="384e40ca-c472-4f57-9d1d-0e904a7a7a13" providerId="ADAL" clId="{53F49C4D-ECD2-4266-8495-89B3314F993F}" dt="2025-04-23T12:14:14.155" v="30" actId="47"/>
        <pc:sldMkLst>
          <pc:docMk/>
          <pc:sldMk cId="300286770" sldId="265"/>
        </pc:sldMkLst>
      </pc:sldChg>
      <pc:sldChg chg="del">
        <pc:chgData name="Robin Khalfa" userId="384e40ca-c472-4f57-9d1d-0e904a7a7a13" providerId="ADAL" clId="{53F49C4D-ECD2-4266-8495-89B3314F993F}" dt="2025-04-23T12:14:14.166" v="31" actId="47"/>
        <pc:sldMkLst>
          <pc:docMk/>
          <pc:sldMk cId="2653444546" sldId="266"/>
        </pc:sldMkLst>
      </pc:sldChg>
      <pc:sldChg chg="del">
        <pc:chgData name="Robin Khalfa" userId="384e40ca-c472-4f57-9d1d-0e904a7a7a13" providerId="ADAL" clId="{53F49C4D-ECD2-4266-8495-89B3314F993F}" dt="2025-04-23T12:14:14.205" v="32" actId="47"/>
        <pc:sldMkLst>
          <pc:docMk/>
          <pc:sldMk cId="2470569556" sldId="267"/>
        </pc:sldMkLst>
      </pc:sldChg>
      <pc:sldChg chg="del">
        <pc:chgData name="Robin Khalfa" userId="384e40ca-c472-4f57-9d1d-0e904a7a7a13" providerId="ADAL" clId="{53F49C4D-ECD2-4266-8495-89B3314F993F}" dt="2025-04-23T12:14:14.467" v="38" actId="47"/>
        <pc:sldMkLst>
          <pc:docMk/>
          <pc:sldMk cId="2794435720" sldId="268"/>
        </pc:sldMkLst>
      </pc:sldChg>
      <pc:sldChg chg="del">
        <pc:chgData name="Robin Khalfa" userId="384e40ca-c472-4f57-9d1d-0e904a7a7a13" providerId="ADAL" clId="{53F49C4D-ECD2-4266-8495-89B3314F993F}" dt="2025-04-23T12:14:14.674" v="43" actId="47"/>
        <pc:sldMkLst>
          <pc:docMk/>
          <pc:sldMk cId="1999354587" sldId="269"/>
        </pc:sldMkLst>
      </pc:sldChg>
      <pc:sldChg chg="del">
        <pc:chgData name="Robin Khalfa" userId="384e40ca-c472-4f57-9d1d-0e904a7a7a13" providerId="ADAL" clId="{53F49C4D-ECD2-4266-8495-89B3314F993F}" dt="2025-04-23T12:14:14.701" v="44" actId="47"/>
        <pc:sldMkLst>
          <pc:docMk/>
          <pc:sldMk cId="354844981" sldId="270"/>
        </pc:sldMkLst>
      </pc:sldChg>
      <pc:sldChg chg="del">
        <pc:chgData name="Robin Khalfa" userId="384e40ca-c472-4f57-9d1d-0e904a7a7a13" providerId="ADAL" clId="{53F49C4D-ECD2-4266-8495-89B3314F993F}" dt="2025-04-23T12:14:15.049" v="52" actId="47"/>
        <pc:sldMkLst>
          <pc:docMk/>
          <pc:sldMk cId="2391441761" sldId="271"/>
        </pc:sldMkLst>
      </pc:sldChg>
      <pc:sldChg chg="del">
        <pc:chgData name="Robin Khalfa" userId="384e40ca-c472-4f57-9d1d-0e904a7a7a13" providerId="ADAL" clId="{53F49C4D-ECD2-4266-8495-89B3314F993F}" dt="2025-04-23T12:14:15.062" v="53" actId="47"/>
        <pc:sldMkLst>
          <pc:docMk/>
          <pc:sldMk cId="227570845" sldId="272"/>
        </pc:sldMkLst>
      </pc:sldChg>
      <pc:sldChg chg="del">
        <pc:chgData name="Robin Khalfa" userId="384e40ca-c472-4f57-9d1d-0e904a7a7a13" providerId="ADAL" clId="{53F49C4D-ECD2-4266-8495-89B3314F993F}" dt="2025-04-23T12:14:15.107" v="54" actId="47"/>
        <pc:sldMkLst>
          <pc:docMk/>
          <pc:sldMk cId="2267253011" sldId="273"/>
        </pc:sldMkLst>
      </pc:sldChg>
      <pc:sldChg chg="del">
        <pc:chgData name="Robin Khalfa" userId="384e40ca-c472-4f57-9d1d-0e904a7a7a13" providerId="ADAL" clId="{53F49C4D-ECD2-4266-8495-89B3314F993F}" dt="2025-04-23T12:14:15.225" v="57" actId="47"/>
        <pc:sldMkLst>
          <pc:docMk/>
          <pc:sldMk cId="3895818044" sldId="274"/>
        </pc:sldMkLst>
      </pc:sldChg>
      <pc:sldChg chg="del">
        <pc:chgData name="Robin Khalfa" userId="384e40ca-c472-4f57-9d1d-0e904a7a7a13" providerId="ADAL" clId="{53F49C4D-ECD2-4266-8495-89B3314F993F}" dt="2025-04-23T12:14:15.434" v="62" actId="47"/>
        <pc:sldMkLst>
          <pc:docMk/>
          <pc:sldMk cId="1662311897" sldId="275"/>
        </pc:sldMkLst>
      </pc:sldChg>
      <pc:sldChg chg="del">
        <pc:chgData name="Robin Khalfa" userId="384e40ca-c472-4f57-9d1d-0e904a7a7a13" providerId="ADAL" clId="{53F49C4D-ECD2-4266-8495-89B3314F993F}" dt="2025-04-23T12:14:12.689" v="16" actId="47"/>
        <pc:sldMkLst>
          <pc:docMk/>
          <pc:sldMk cId="2396621788" sldId="276"/>
        </pc:sldMkLst>
      </pc:sldChg>
      <pc:sldChg chg="del">
        <pc:chgData name="Robin Khalfa" userId="384e40ca-c472-4f57-9d1d-0e904a7a7a13" providerId="ADAL" clId="{53F49C4D-ECD2-4266-8495-89B3314F993F}" dt="2025-04-23T12:14:12.733" v="17" actId="47"/>
        <pc:sldMkLst>
          <pc:docMk/>
          <pc:sldMk cId="1560673967" sldId="277"/>
        </pc:sldMkLst>
      </pc:sldChg>
      <pc:sldChg chg="del">
        <pc:chgData name="Robin Khalfa" userId="384e40ca-c472-4f57-9d1d-0e904a7a7a13" providerId="ADAL" clId="{53F49C4D-ECD2-4266-8495-89B3314F993F}" dt="2025-04-23T12:14:12.780" v="18" actId="47"/>
        <pc:sldMkLst>
          <pc:docMk/>
          <pc:sldMk cId="1199030606" sldId="278"/>
        </pc:sldMkLst>
      </pc:sldChg>
      <pc:sldChg chg="del">
        <pc:chgData name="Robin Khalfa" userId="384e40ca-c472-4f57-9d1d-0e904a7a7a13" providerId="ADAL" clId="{53F49C4D-ECD2-4266-8495-89B3314F993F}" dt="2025-04-23T12:14:13.262" v="19" actId="47"/>
        <pc:sldMkLst>
          <pc:docMk/>
          <pc:sldMk cId="1343382616" sldId="279"/>
        </pc:sldMkLst>
      </pc:sldChg>
      <pc:sldChg chg="del">
        <pc:chgData name="Robin Khalfa" userId="384e40ca-c472-4f57-9d1d-0e904a7a7a13" providerId="ADAL" clId="{53F49C4D-ECD2-4266-8495-89B3314F993F}" dt="2025-04-23T12:14:13.764" v="20" actId="47"/>
        <pc:sldMkLst>
          <pc:docMk/>
          <pc:sldMk cId="2725485093" sldId="280"/>
        </pc:sldMkLst>
      </pc:sldChg>
      <pc:sldChg chg="del">
        <pc:chgData name="Robin Khalfa" userId="384e40ca-c472-4f57-9d1d-0e904a7a7a13" providerId="ADAL" clId="{53F49C4D-ECD2-4266-8495-89B3314F993F}" dt="2025-04-23T12:14:13.869" v="23" actId="47"/>
        <pc:sldMkLst>
          <pc:docMk/>
          <pc:sldMk cId="3729166892" sldId="281"/>
        </pc:sldMkLst>
      </pc:sldChg>
      <pc:sldChg chg="del">
        <pc:chgData name="Robin Khalfa" userId="384e40ca-c472-4f57-9d1d-0e904a7a7a13" providerId="ADAL" clId="{53F49C4D-ECD2-4266-8495-89B3314F993F}" dt="2025-04-23T12:14:13.917" v="24" actId="47"/>
        <pc:sldMkLst>
          <pc:docMk/>
          <pc:sldMk cId="54251285" sldId="282"/>
        </pc:sldMkLst>
      </pc:sldChg>
      <pc:sldChg chg="del">
        <pc:chgData name="Robin Khalfa" userId="384e40ca-c472-4f57-9d1d-0e904a7a7a13" providerId="ADAL" clId="{53F49C4D-ECD2-4266-8495-89B3314F993F}" dt="2025-04-23T12:14:13.964" v="25" actId="47"/>
        <pc:sldMkLst>
          <pc:docMk/>
          <pc:sldMk cId="543601728" sldId="283"/>
        </pc:sldMkLst>
      </pc:sldChg>
      <pc:sldChg chg="del">
        <pc:chgData name="Robin Khalfa" userId="384e40ca-c472-4f57-9d1d-0e904a7a7a13" providerId="ADAL" clId="{53F49C4D-ECD2-4266-8495-89B3314F993F}" dt="2025-04-23T12:14:13.802" v="21" actId="47"/>
        <pc:sldMkLst>
          <pc:docMk/>
          <pc:sldMk cId="2885348970" sldId="284"/>
        </pc:sldMkLst>
      </pc:sldChg>
      <pc:sldChg chg="del">
        <pc:chgData name="Robin Khalfa" userId="384e40ca-c472-4f57-9d1d-0e904a7a7a13" providerId="ADAL" clId="{53F49C4D-ECD2-4266-8495-89B3314F993F}" dt="2025-04-23T12:14:14.010" v="26" actId="47"/>
        <pc:sldMkLst>
          <pc:docMk/>
          <pc:sldMk cId="2621000394" sldId="285"/>
        </pc:sldMkLst>
      </pc:sldChg>
      <pc:sldChg chg="del">
        <pc:chgData name="Robin Khalfa" userId="384e40ca-c472-4f57-9d1d-0e904a7a7a13" providerId="ADAL" clId="{53F49C4D-ECD2-4266-8495-89B3314F993F}" dt="2025-04-23T12:14:14.054" v="27" actId="47"/>
        <pc:sldMkLst>
          <pc:docMk/>
          <pc:sldMk cId="2565865328" sldId="286"/>
        </pc:sldMkLst>
      </pc:sldChg>
      <pc:sldChg chg="del">
        <pc:chgData name="Robin Khalfa" userId="384e40ca-c472-4f57-9d1d-0e904a7a7a13" providerId="ADAL" clId="{53F49C4D-ECD2-4266-8495-89B3314F993F}" dt="2025-04-23T12:14:14.101" v="28" actId="47"/>
        <pc:sldMkLst>
          <pc:docMk/>
          <pc:sldMk cId="3465747168" sldId="287"/>
        </pc:sldMkLst>
      </pc:sldChg>
      <pc:sldChg chg="del">
        <pc:chgData name="Robin Khalfa" userId="384e40ca-c472-4f57-9d1d-0e904a7a7a13" providerId="ADAL" clId="{53F49C4D-ECD2-4266-8495-89B3314F993F}" dt="2025-04-23T12:14:14.144" v="29" actId="47"/>
        <pc:sldMkLst>
          <pc:docMk/>
          <pc:sldMk cId="3210466781" sldId="288"/>
        </pc:sldMkLst>
      </pc:sldChg>
      <pc:sldChg chg="del">
        <pc:chgData name="Robin Khalfa" userId="384e40ca-c472-4f57-9d1d-0e904a7a7a13" providerId="ADAL" clId="{53F49C4D-ECD2-4266-8495-89B3314F993F}" dt="2025-04-23T12:14:14.270" v="33" actId="47"/>
        <pc:sldMkLst>
          <pc:docMk/>
          <pc:sldMk cId="2090836996" sldId="289"/>
        </pc:sldMkLst>
      </pc:sldChg>
      <pc:sldChg chg="del">
        <pc:chgData name="Robin Khalfa" userId="384e40ca-c472-4f57-9d1d-0e904a7a7a13" providerId="ADAL" clId="{53F49C4D-ECD2-4266-8495-89B3314F993F}" dt="2025-04-23T12:14:14.315" v="34" actId="47"/>
        <pc:sldMkLst>
          <pc:docMk/>
          <pc:sldMk cId="2168675178" sldId="290"/>
        </pc:sldMkLst>
      </pc:sldChg>
      <pc:sldChg chg="del">
        <pc:chgData name="Robin Khalfa" userId="384e40ca-c472-4f57-9d1d-0e904a7a7a13" providerId="ADAL" clId="{53F49C4D-ECD2-4266-8495-89B3314F993F}" dt="2025-04-23T12:14:14.363" v="35" actId="47"/>
        <pc:sldMkLst>
          <pc:docMk/>
          <pc:sldMk cId="2047078473" sldId="291"/>
        </pc:sldMkLst>
      </pc:sldChg>
      <pc:sldChg chg="del">
        <pc:chgData name="Robin Khalfa" userId="384e40ca-c472-4f57-9d1d-0e904a7a7a13" providerId="ADAL" clId="{53F49C4D-ECD2-4266-8495-89B3314F993F}" dt="2025-04-23T12:14:14.410" v="36" actId="47"/>
        <pc:sldMkLst>
          <pc:docMk/>
          <pc:sldMk cId="3591292397" sldId="292"/>
        </pc:sldMkLst>
      </pc:sldChg>
      <pc:sldChg chg="del">
        <pc:chgData name="Robin Khalfa" userId="384e40ca-c472-4f57-9d1d-0e904a7a7a13" providerId="ADAL" clId="{53F49C4D-ECD2-4266-8495-89B3314F993F}" dt="2025-04-23T12:14:14.451" v="37" actId="47"/>
        <pc:sldMkLst>
          <pc:docMk/>
          <pc:sldMk cId="131680702" sldId="293"/>
        </pc:sldMkLst>
      </pc:sldChg>
      <pc:sldChg chg="del">
        <pc:chgData name="Robin Khalfa" userId="384e40ca-c472-4f57-9d1d-0e904a7a7a13" providerId="ADAL" clId="{53F49C4D-ECD2-4266-8495-89B3314F993F}" dt="2025-04-23T12:14:14.530" v="39" actId="47"/>
        <pc:sldMkLst>
          <pc:docMk/>
          <pc:sldMk cId="3702810776" sldId="294"/>
        </pc:sldMkLst>
      </pc:sldChg>
      <pc:sldChg chg="del">
        <pc:chgData name="Robin Khalfa" userId="384e40ca-c472-4f57-9d1d-0e904a7a7a13" providerId="ADAL" clId="{53F49C4D-ECD2-4266-8495-89B3314F993F}" dt="2025-04-23T12:14:14.580" v="40" actId="47"/>
        <pc:sldMkLst>
          <pc:docMk/>
          <pc:sldMk cId="3438581719" sldId="295"/>
        </pc:sldMkLst>
      </pc:sldChg>
      <pc:sldChg chg="del">
        <pc:chgData name="Robin Khalfa" userId="384e40ca-c472-4f57-9d1d-0e904a7a7a13" providerId="ADAL" clId="{53F49C4D-ECD2-4266-8495-89B3314F993F}" dt="2025-04-23T12:14:14.622" v="41" actId="47"/>
        <pc:sldMkLst>
          <pc:docMk/>
          <pc:sldMk cId="2281733780" sldId="296"/>
        </pc:sldMkLst>
      </pc:sldChg>
      <pc:sldChg chg="del">
        <pc:chgData name="Robin Khalfa" userId="384e40ca-c472-4f57-9d1d-0e904a7a7a13" providerId="ADAL" clId="{53F49C4D-ECD2-4266-8495-89B3314F993F}" dt="2025-04-23T12:14:14.664" v="42" actId="47"/>
        <pc:sldMkLst>
          <pc:docMk/>
          <pc:sldMk cId="1562157016" sldId="297"/>
        </pc:sldMkLst>
      </pc:sldChg>
      <pc:sldChg chg="del">
        <pc:chgData name="Robin Khalfa" userId="384e40ca-c472-4f57-9d1d-0e904a7a7a13" providerId="ADAL" clId="{53F49C4D-ECD2-4266-8495-89B3314F993F}" dt="2025-04-23T12:14:15.279" v="58" actId="47"/>
        <pc:sldMkLst>
          <pc:docMk/>
          <pc:sldMk cId="3585119424" sldId="298"/>
        </pc:sldMkLst>
      </pc:sldChg>
      <pc:sldChg chg="del">
        <pc:chgData name="Robin Khalfa" userId="384e40ca-c472-4f57-9d1d-0e904a7a7a13" providerId="ADAL" clId="{53F49C4D-ECD2-4266-8495-89B3314F993F}" dt="2025-04-23T12:14:15.323" v="59" actId="47"/>
        <pc:sldMkLst>
          <pc:docMk/>
          <pc:sldMk cId="1989306060" sldId="299"/>
        </pc:sldMkLst>
      </pc:sldChg>
      <pc:sldChg chg="del">
        <pc:chgData name="Robin Khalfa" userId="384e40ca-c472-4f57-9d1d-0e904a7a7a13" providerId="ADAL" clId="{53F49C4D-ECD2-4266-8495-89B3314F993F}" dt="2025-04-23T12:14:15.369" v="60" actId="47"/>
        <pc:sldMkLst>
          <pc:docMk/>
          <pc:sldMk cId="3114843544" sldId="300"/>
        </pc:sldMkLst>
      </pc:sldChg>
      <pc:sldChg chg="del">
        <pc:chgData name="Robin Khalfa" userId="384e40ca-c472-4f57-9d1d-0e904a7a7a13" providerId="ADAL" clId="{53F49C4D-ECD2-4266-8495-89B3314F993F}" dt="2025-04-23T12:14:15.415" v="61" actId="47"/>
        <pc:sldMkLst>
          <pc:docMk/>
          <pc:sldMk cId="2340289813" sldId="302"/>
        </pc:sldMkLst>
      </pc:sldChg>
      <pc:sldChg chg="addSp delSp modSp add del mod">
        <pc:chgData name="Robin Khalfa" userId="384e40ca-c472-4f57-9d1d-0e904a7a7a13" providerId="ADAL" clId="{53F49C4D-ECD2-4266-8495-89B3314F993F}" dt="2025-04-23T12:16:43.555" v="125" actId="47"/>
        <pc:sldMkLst>
          <pc:docMk/>
          <pc:sldMk cId="3012779672" sldId="304"/>
        </pc:sldMkLst>
      </pc:sldChg>
      <pc:sldChg chg="del">
        <pc:chgData name="Robin Khalfa" userId="384e40ca-c472-4f57-9d1d-0e904a7a7a13" providerId="ADAL" clId="{53F49C4D-ECD2-4266-8495-89B3314F993F}" dt="2025-04-23T12:14:12.455" v="11" actId="47"/>
        <pc:sldMkLst>
          <pc:docMk/>
          <pc:sldMk cId="2326709348" sldId="305"/>
        </pc:sldMkLst>
      </pc:sldChg>
      <pc:sldChg chg="del">
        <pc:chgData name="Robin Khalfa" userId="384e40ca-c472-4f57-9d1d-0e904a7a7a13" providerId="ADAL" clId="{53F49C4D-ECD2-4266-8495-89B3314F993F}" dt="2025-04-23T12:14:12.518" v="12" actId="47"/>
        <pc:sldMkLst>
          <pc:docMk/>
          <pc:sldMk cId="1125305787" sldId="306"/>
        </pc:sldMkLst>
      </pc:sldChg>
      <pc:sldChg chg="del">
        <pc:chgData name="Robin Khalfa" userId="384e40ca-c472-4f57-9d1d-0e904a7a7a13" providerId="ADAL" clId="{53F49C4D-ECD2-4266-8495-89B3314F993F}" dt="2025-04-23T12:14:12.571" v="13" actId="47"/>
        <pc:sldMkLst>
          <pc:docMk/>
          <pc:sldMk cId="966292053" sldId="307"/>
        </pc:sldMkLst>
      </pc:sldChg>
      <pc:sldChg chg="del">
        <pc:chgData name="Robin Khalfa" userId="384e40ca-c472-4f57-9d1d-0e904a7a7a13" providerId="ADAL" clId="{53F49C4D-ECD2-4266-8495-89B3314F993F}" dt="2025-04-23T12:14:12.620" v="14" actId="47"/>
        <pc:sldMkLst>
          <pc:docMk/>
          <pc:sldMk cId="2846856954" sldId="308"/>
        </pc:sldMkLst>
      </pc:sldChg>
      <pc:sldChg chg="del">
        <pc:chgData name="Robin Khalfa" userId="384e40ca-c472-4f57-9d1d-0e904a7a7a13" providerId="ADAL" clId="{53F49C4D-ECD2-4266-8495-89B3314F993F}" dt="2025-04-23T12:14:14.763" v="45" actId="47"/>
        <pc:sldMkLst>
          <pc:docMk/>
          <pc:sldMk cId="4002168655" sldId="309"/>
        </pc:sldMkLst>
      </pc:sldChg>
      <pc:sldChg chg="del">
        <pc:chgData name="Robin Khalfa" userId="384e40ca-c472-4f57-9d1d-0e904a7a7a13" providerId="ADAL" clId="{53F49C4D-ECD2-4266-8495-89B3314F993F}" dt="2025-04-23T12:14:14.806" v="46" actId="47"/>
        <pc:sldMkLst>
          <pc:docMk/>
          <pc:sldMk cId="349370096" sldId="310"/>
        </pc:sldMkLst>
      </pc:sldChg>
      <pc:sldChg chg="del">
        <pc:chgData name="Robin Khalfa" userId="384e40ca-c472-4f57-9d1d-0e904a7a7a13" providerId="ADAL" clId="{53F49C4D-ECD2-4266-8495-89B3314F993F}" dt="2025-04-23T12:14:14.854" v="47" actId="47"/>
        <pc:sldMkLst>
          <pc:docMk/>
          <pc:sldMk cId="1420664551" sldId="312"/>
        </pc:sldMkLst>
      </pc:sldChg>
      <pc:sldChg chg="del">
        <pc:chgData name="Robin Khalfa" userId="384e40ca-c472-4f57-9d1d-0e904a7a7a13" providerId="ADAL" clId="{53F49C4D-ECD2-4266-8495-89B3314F993F}" dt="2025-04-23T12:14:14.901" v="48" actId="47"/>
        <pc:sldMkLst>
          <pc:docMk/>
          <pc:sldMk cId="2826875351" sldId="313"/>
        </pc:sldMkLst>
      </pc:sldChg>
      <pc:sldChg chg="del">
        <pc:chgData name="Robin Khalfa" userId="384e40ca-c472-4f57-9d1d-0e904a7a7a13" providerId="ADAL" clId="{53F49C4D-ECD2-4266-8495-89B3314F993F}" dt="2025-04-23T12:14:14.951" v="49" actId="47"/>
        <pc:sldMkLst>
          <pc:docMk/>
          <pc:sldMk cId="3582731051" sldId="314"/>
        </pc:sldMkLst>
      </pc:sldChg>
      <pc:sldChg chg="del">
        <pc:chgData name="Robin Khalfa" userId="384e40ca-c472-4f57-9d1d-0e904a7a7a13" providerId="ADAL" clId="{53F49C4D-ECD2-4266-8495-89B3314F993F}" dt="2025-04-23T12:14:14.997" v="50" actId="47"/>
        <pc:sldMkLst>
          <pc:docMk/>
          <pc:sldMk cId="291473874" sldId="315"/>
        </pc:sldMkLst>
      </pc:sldChg>
      <pc:sldChg chg="del">
        <pc:chgData name="Robin Khalfa" userId="384e40ca-c472-4f57-9d1d-0e904a7a7a13" providerId="ADAL" clId="{53F49C4D-ECD2-4266-8495-89B3314F993F}" dt="2025-04-23T12:14:15.038" v="51" actId="47"/>
        <pc:sldMkLst>
          <pc:docMk/>
          <pc:sldMk cId="192088816" sldId="316"/>
        </pc:sldMkLst>
      </pc:sldChg>
      <pc:sldChg chg="add del ord">
        <pc:chgData name="Robin Khalfa" userId="384e40ca-c472-4f57-9d1d-0e904a7a7a13" providerId="ADAL" clId="{53F49C4D-ECD2-4266-8495-89B3314F993F}" dt="2025-04-23T12:15:36.333" v="122" actId="47"/>
        <pc:sldMkLst>
          <pc:docMk/>
          <pc:sldMk cId="2810680418" sldId="316"/>
        </pc:sldMkLst>
      </pc:sldChg>
      <pc:sldChg chg="del">
        <pc:chgData name="Robin Khalfa" userId="384e40ca-c472-4f57-9d1d-0e904a7a7a13" providerId="ADAL" clId="{53F49C4D-ECD2-4266-8495-89B3314F993F}" dt="2025-04-23T12:14:15.168" v="55" actId="47"/>
        <pc:sldMkLst>
          <pc:docMk/>
          <pc:sldMk cId="1421632890" sldId="317"/>
        </pc:sldMkLst>
      </pc:sldChg>
      <pc:sldChg chg="del">
        <pc:chgData name="Robin Khalfa" userId="384e40ca-c472-4f57-9d1d-0e904a7a7a13" providerId="ADAL" clId="{53F49C4D-ECD2-4266-8495-89B3314F993F}" dt="2025-04-23T12:14:15.213" v="56" actId="47"/>
        <pc:sldMkLst>
          <pc:docMk/>
          <pc:sldMk cId="2771120519" sldId="318"/>
        </pc:sldMkLst>
      </pc:sldChg>
      <pc:sldChg chg="modSp add mod">
        <pc:chgData name="Robin Khalfa" userId="384e40ca-c472-4f57-9d1d-0e904a7a7a13" providerId="ADAL" clId="{53F49C4D-ECD2-4266-8495-89B3314F993F}" dt="2025-04-23T12:18:07.460" v="135" actId="1440"/>
        <pc:sldMkLst>
          <pc:docMk/>
          <pc:sldMk cId="2884195516" sldId="554"/>
        </pc:sldMkLst>
        <pc:picChg chg="mod">
          <ac:chgData name="Robin Khalfa" userId="384e40ca-c472-4f57-9d1d-0e904a7a7a13" providerId="ADAL" clId="{53F49C4D-ECD2-4266-8495-89B3314F993F}" dt="2025-04-23T12:18:07.460" v="135" actId="1440"/>
          <ac:picMkLst>
            <pc:docMk/>
            <pc:sldMk cId="2884195516" sldId="554"/>
            <ac:picMk id="6" creationId="{83CA3BFC-0723-B938-1E3E-0A67FA5D79BC}"/>
          </ac:picMkLst>
        </pc:picChg>
      </pc:sldChg>
      <pc:sldChg chg="modSp add mod ord">
        <pc:chgData name="Robin Khalfa" userId="384e40ca-c472-4f57-9d1d-0e904a7a7a13" providerId="ADAL" clId="{53F49C4D-ECD2-4266-8495-89B3314F993F}" dt="2025-04-23T12:40:06.045" v="805" actId="20577"/>
        <pc:sldMkLst>
          <pc:docMk/>
          <pc:sldMk cId="2069996975" sldId="671"/>
        </pc:sldMkLst>
        <pc:spChg chg="mod">
          <ac:chgData name="Robin Khalfa" userId="384e40ca-c472-4f57-9d1d-0e904a7a7a13" providerId="ADAL" clId="{53F49C4D-ECD2-4266-8495-89B3314F993F}" dt="2025-04-23T12:40:06.045" v="805" actId="20577"/>
          <ac:spMkLst>
            <pc:docMk/>
            <pc:sldMk cId="2069996975" sldId="671"/>
            <ac:spMk id="3" creationId="{43E3DACE-041A-1CF2-D82B-F05CE84EE817}"/>
          </ac:spMkLst>
        </pc:spChg>
        <pc:picChg chg="mod">
          <ac:chgData name="Robin Khalfa" userId="384e40ca-c472-4f57-9d1d-0e904a7a7a13" providerId="ADAL" clId="{53F49C4D-ECD2-4266-8495-89B3314F993F}" dt="2025-04-23T12:18:35.060" v="137" actId="1076"/>
          <ac:picMkLst>
            <pc:docMk/>
            <pc:sldMk cId="2069996975" sldId="671"/>
            <ac:picMk id="6" creationId="{ACB6F478-FA55-9D18-9BB6-59E2BAA3B933}"/>
          </ac:picMkLst>
        </pc:picChg>
      </pc:sldChg>
      <pc:sldChg chg="addSp delSp modSp add mod">
        <pc:chgData name="Robin Khalfa" userId="384e40ca-c472-4f57-9d1d-0e904a7a7a13" providerId="ADAL" clId="{53F49C4D-ECD2-4266-8495-89B3314F993F}" dt="2025-05-20T07:18:04.148" v="2882" actId="20577"/>
        <pc:sldMkLst>
          <pc:docMk/>
          <pc:sldMk cId="2258775775" sldId="707"/>
        </pc:sldMkLst>
        <pc:spChg chg="mod">
          <ac:chgData name="Robin Khalfa" userId="384e40ca-c472-4f57-9d1d-0e904a7a7a13" providerId="ADAL" clId="{53F49C4D-ECD2-4266-8495-89B3314F993F}" dt="2025-04-23T12:18:59.605" v="147" actId="20577"/>
          <ac:spMkLst>
            <pc:docMk/>
            <pc:sldMk cId="2258775775" sldId="707"/>
            <ac:spMk id="2" creationId="{AD114BFA-58F9-F476-A8A6-7B032B8F7160}"/>
          </ac:spMkLst>
        </pc:spChg>
        <pc:spChg chg="mod">
          <ac:chgData name="Robin Khalfa" userId="384e40ca-c472-4f57-9d1d-0e904a7a7a13" providerId="ADAL" clId="{53F49C4D-ECD2-4266-8495-89B3314F993F}" dt="2025-04-23T12:19:05.072" v="161" actId="20577"/>
          <ac:spMkLst>
            <pc:docMk/>
            <pc:sldMk cId="2258775775" sldId="707"/>
            <ac:spMk id="3" creationId="{55588FE7-8792-9DDF-A7B4-03340CD59685}"/>
          </ac:spMkLst>
        </pc:spChg>
        <pc:spChg chg="mod">
          <ac:chgData name="Robin Khalfa" userId="384e40ca-c472-4f57-9d1d-0e904a7a7a13" providerId="ADAL" clId="{53F49C4D-ECD2-4266-8495-89B3314F993F}" dt="2025-05-20T07:18:04.148" v="2882" actId="20577"/>
          <ac:spMkLst>
            <pc:docMk/>
            <pc:sldMk cId="2258775775" sldId="707"/>
            <ac:spMk id="4" creationId="{1F4C6AB3-3D44-FF2E-607E-E610906897B8}"/>
          </ac:spMkLst>
        </pc:spChg>
      </pc:sldChg>
      <pc:sldChg chg="modSp add del mod">
        <pc:chgData name="Robin Khalfa" userId="384e40ca-c472-4f57-9d1d-0e904a7a7a13" providerId="ADAL" clId="{53F49C4D-ECD2-4266-8495-89B3314F993F}" dt="2025-05-16T08:13:04.915" v="2640" actId="47"/>
        <pc:sldMkLst>
          <pc:docMk/>
          <pc:sldMk cId="730411762" sldId="708"/>
        </pc:sldMkLst>
      </pc:sldChg>
      <pc:sldChg chg="addSp delSp modSp add mod">
        <pc:chgData name="Robin Khalfa" userId="384e40ca-c472-4f57-9d1d-0e904a7a7a13" providerId="ADAL" clId="{53F49C4D-ECD2-4266-8495-89B3314F993F}" dt="2025-05-19T16:11:00.671" v="2832" actId="20577"/>
        <pc:sldMkLst>
          <pc:docMk/>
          <pc:sldMk cId="1562308469" sldId="709"/>
        </pc:sldMkLst>
        <pc:spChg chg="mod">
          <ac:chgData name="Robin Khalfa" userId="384e40ca-c472-4f57-9d1d-0e904a7a7a13" providerId="ADAL" clId="{53F49C4D-ECD2-4266-8495-89B3314F993F}" dt="2025-04-23T12:52:43.657" v="957" actId="20577"/>
          <ac:spMkLst>
            <pc:docMk/>
            <pc:sldMk cId="1562308469" sldId="709"/>
            <ac:spMk id="3" creationId="{E0C4FECF-C29A-EBC5-AF6B-7483380B3BB6}"/>
          </ac:spMkLst>
        </pc:spChg>
        <pc:spChg chg="add mod">
          <ac:chgData name="Robin Khalfa" userId="384e40ca-c472-4f57-9d1d-0e904a7a7a13" providerId="ADAL" clId="{53F49C4D-ECD2-4266-8495-89B3314F993F}" dt="2025-05-19T16:11:00.671" v="2832" actId="20577"/>
          <ac:spMkLst>
            <pc:docMk/>
            <pc:sldMk cId="1562308469" sldId="709"/>
            <ac:spMk id="12" creationId="{8A351F13-8C6D-68B1-4E81-C43827A91FAB}"/>
          </ac:spMkLst>
        </pc:spChg>
        <pc:picChg chg="add mod">
          <ac:chgData name="Robin Khalfa" userId="384e40ca-c472-4f57-9d1d-0e904a7a7a13" providerId="ADAL" clId="{53F49C4D-ECD2-4266-8495-89B3314F993F}" dt="2025-04-23T13:04:28.305" v="1380" actId="1076"/>
          <ac:picMkLst>
            <pc:docMk/>
            <pc:sldMk cId="1562308469" sldId="709"/>
            <ac:picMk id="6" creationId="{0BC7F6FA-A7F7-BA9B-9FEB-BB6988F3CAFA}"/>
          </ac:picMkLst>
        </pc:picChg>
      </pc:sldChg>
      <pc:sldChg chg="modSp add mod">
        <pc:chgData name="Robin Khalfa" userId="384e40ca-c472-4f57-9d1d-0e904a7a7a13" providerId="ADAL" clId="{53F49C4D-ECD2-4266-8495-89B3314F993F}" dt="2025-05-20T14:02:40.639" v="2988" actId="20577"/>
        <pc:sldMkLst>
          <pc:docMk/>
          <pc:sldMk cId="1437458465" sldId="710"/>
        </pc:sldMkLst>
        <pc:spChg chg="mod">
          <ac:chgData name="Robin Khalfa" userId="384e40ca-c472-4f57-9d1d-0e904a7a7a13" providerId="ADAL" clId="{53F49C4D-ECD2-4266-8495-89B3314F993F}" dt="2025-04-23T13:41:51.168" v="1996" actId="20577"/>
          <ac:spMkLst>
            <pc:docMk/>
            <pc:sldMk cId="1437458465" sldId="710"/>
            <ac:spMk id="3" creationId="{B8A02CF0-2A66-6D04-A29D-66D28C845C8A}"/>
          </ac:spMkLst>
        </pc:spChg>
        <pc:spChg chg="mod">
          <ac:chgData name="Robin Khalfa" userId="384e40ca-c472-4f57-9d1d-0e904a7a7a13" providerId="ADAL" clId="{53F49C4D-ECD2-4266-8495-89B3314F993F}" dt="2025-05-20T14:02:40.639" v="2988" actId="20577"/>
          <ac:spMkLst>
            <pc:docMk/>
            <pc:sldMk cId="1437458465" sldId="710"/>
            <ac:spMk id="12" creationId="{AE7CFC8B-7381-2FC2-81F3-48670A41E6F7}"/>
          </ac:spMkLst>
        </pc:spChg>
      </pc:sldChg>
      <pc:sldChg chg="modSp add mod ord">
        <pc:chgData name="Robin Khalfa" userId="384e40ca-c472-4f57-9d1d-0e904a7a7a13" providerId="ADAL" clId="{53F49C4D-ECD2-4266-8495-89B3314F993F}" dt="2025-05-20T11:38:08.696" v="2888" actId="20577"/>
        <pc:sldMkLst>
          <pc:docMk/>
          <pc:sldMk cId="1913260110" sldId="711"/>
        </pc:sldMkLst>
        <pc:spChg chg="mod">
          <ac:chgData name="Robin Khalfa" userId="384e40ca-c472-4f57-9d1d-0e904a7a7a13" providerId="ADAL" clId="{53F49C4D-ECD2-4266-8495-89B3314F993F}" dt="2025-04-23T13:33:14.919" v="1819" actId="20577"/>
          <ac:spMkLst>
            <pc:docMk/>
            <pc:sldMk cId="1913260110" sldId="711"/>
            <ac:spMk id="3" creationId="{8C3957AF-832B-A402-F50B-7C22294D0EDA}"/>
          </ac:spMkLst>
        </pc:spChg>
        <pc:spChg chg="mod">
          <ac:chgData name="Robin Khalfa" userId="384e40ca-c472-4f57-9d1d-0e904a7a7a13" providerId="ADAL" clId="{53F49C4D-ECD2-4266-8495-89B3314F993F}" dt="2025-05-20T11:38:08.696" v="2888" actId="20577"/>
          <ac:spMkLst>
            <pc:docMk/>
            <pc:sldMk cId="1913260110" sldId="711"/>
            <ac:spMk id="12" creationId="{CFBD95B5-FB98-4AAB-3556-CECA9D8877BC}"/>
          </ac:spMkLst>
        </pc:spChg>
      </pc:sldChg>
      <pc:sldChg chg="add del">
        <pc:chgData name="Robin Khalfa" userId="384e40ca-c472-4f57-9d1d-0e904a7a7a13" providerId="ADAL" clId="{53F49C4D-ECD2-4266-8495-89B3314F993F}" dt="2025-04-23T13:42:11.183" v="1998" actId="47"/>
        <pc:sldMkLst>
          <pc:docMk/>
          <pc:sldMk cId="27772150" sldId="712"/>
        </pc:sldMkLst>
      </pc:sldChg>
      <pc:sldChg chg="modSp new mod">
        <pc:chgData name="Robin Khalfa" userId="384e40ca-c472-4f57-9d1d-0e904a7a7a13" providerId="ADAL" clId="{53F49C4D-ECD2-4266-8495-89B3314F993F}" dt="2025-04-23T13:43:17.394" v="2045" actId="1076"/>
        <pc:sldMkLst>
          <pc:docMk/>
          <pc:sldMk cId="2183584657" sldId="712"/>
        </pc:sldMkLst>
        <pc:spChg chg="mod">
          <ac:chgData name="Robin Khalfa" userId="384e40ca-c472-4f57-9d1d-0e904a7a7a13" providerId="ADAL" clId="{53F49C4D-ECD2-4266-8495-89B3314F993F}" dt="2025-04-23T13:42:18.372" v="2008" actId="20577"/>
          <ac:spMkLst>
            <pc:docMk/>
            <pc:sldMk cId="2183584657" sldId="712"/>
            <ac:spMk id="2" creationId="{E215DDD0-9F9D-5A6F-7FD7-61F838C24B6D}"/>
          </ac:spMkLst>
        </pc:spChg>
        <pc:spChg chg="mod">
          <ac:chgData name="Robin Khalfa" userId="384e40ca-c472-4f57-9d1d-0e904a7a7a13" providerId="ADAL" clId="{53F49C4D-ECD2-4266-8495-89B3314F993F}" dt="2025-04-23T13:43:17.394" v="2045" actId="1076"/>
          <ac:spMkLst>
            <pc:docMk/>
            <pc:sldMk cId="2183584657" sldId="712"/>
            <ac:spMk id="3" creationId="{FC0B09A4-BFAA-2A99-B421-E819F102A668}"/>
          </ac:spMkLst>
        </pc:spChg>
      </pc:sldChg>
      <pc:sldChg chg="delSp modSp add mod">
        <pc:chgData name="Robin Khalfa" userId="384e40ca-c472-4f57-9d1d-0e904a7a7a13" providerId="ADAL" clId="{53F49C4D-ECD2-4266-8495-89B3314F993F}" dt="2025-05-20T14:00:14.034" v="2979" actId="20577"/>
        <pc:sldMkLst>
          <pc:docMk/>
          <pc:sldMk cId="3758397064" sldId="713"/>
        </pc:sldMkLst>
        <pc:spChg chg="mod">
          <ac:chgData name="Robin Khalfa" userId="384e40ca-c472-4f57-9d1d-0e904a7a7a13" providerId="ADAL" clId="{53F49C4D-ECD2-4266-8495-89B3314F993F}" dt="2025-04-24T09:01:28.891" v="2326" actId="20577"/>
          <ac:spMkLst>
            <pc:docMk/>
            <pc:sldMk cId="3758397064" sldId="713"/>
            <ac:spMk id="3" creationId="{22F012E6-CB02-1F9E-2A00-12CE48E9E576}"/>
          </ac:spMkLst>
        </pc:spChg>
        <pc:spChg chg="mod">
          <ac:chgData name="Robin Khalfa" userId="384e40ca-c472-4f57-9d1d-0e904a7a7a13" providerId="ADAL" clId="{53F49C4D-ECD2-4266-8495-89B3314F993F}" dt="2025-05-20T14:00:14.034" v="2979" actId="20577"/>
          <ac:spMkLst>
            <pc:docMk/>
            <pc:sldMk cId="3758397064" sldId="713"/>
            <ac:spMk id="12" creationId="{8689A647-1276-2892-235F-EC1AA24744CA}"/>
          </ac:spMkLst>
        </pc:spChg>
      </pc:sldChg>
      <pc:sldChg chg="addSp delSp modSp add del mod">
        <pc:chgData name="Robin Khalfa" userId="384e40ca-c472-4f57-9d1d-0e904a7a7a13" providerId="ADAL" clId="{53F49C4D-ECD2-4266-8495-89B3314F993F}" dt="2025-05-20T07:49:54.423" v="2887" actId="47"/>
        <pc:sldMkLst>
          <pc:docMk/>
          <pc:sldMk cId="2676577231" sldId="714"/>
        </pc:sldMkLst>
        <pc:spChg chg="del">
          <ac:chgData name="Robin Khalfa" userId="384e40ca-c472-4f57-9d1d-0e904a7a7a13" providerId="ADAL" clId="{53F49C4D-ECD2-4266-8495-89B3314F993F}" dt="2025-05-20T07:47:56.089" v="2884" actId="478"/>
          <ac:spMkLst>
            <pc:docMk/>
            <pc:sldMk cId="2676577231" sldId="714"/>
            <ac:spMk id="3" creationId="{E2C2428D-CEDC-F4D3-7C8E-C86F9DE51488}"/>
          </ac:spMkLst>
        </pc:spChg>
        <pc:spChg chg="add del mod">
          <ac:chgData name="Robin Khalfa" userId="384e40ca-c472-4f57-9d1d-0e904a7a7a13" providerId="ADAL" clId="{53F49C4D-ECD2-4266-8495-89B3314F993F}" dt="2025-05-20T07:47:57.660" v="2885" actId="478"/>
          <ac:spMkLst>
            <pc:docMk/>
            <pc:sldMk cId="2676577231" sldId="714"/>
            <ac:spMk id="6" creationId="{5466791D-166D-84E9-B0CE-9900A7845CCC}"/>
          </ac:spMkLst>
        </pc:spChg>
        <pc:graphicFrameChg chg="add">
          <ac:chgData name="Robin Khalfa" userId="384e40ca-c472-4f57-9d1d-0e904a7a7a13" providerId="ADAL" clId="{53F49C4D-ECD2-4266-8495-89B3314F993F}" dt="2025-05-20T07:48:20.247" v="2886"/>
          <ac:graphicFrameMkLst>
            <pc:docMk/>
            <pc:sldMk cId="2676577231" sldId="714"/>
            <ac:graphicFrameMk id="7" creationId="{176403BF-7F22-F149-47A6-4D5CACFDA15C}"/>
          </ac:graphicFrameMkLst>
        </pc:graphicFrameChg>
      </pc:sldChg>
    </pc:docChg>
  </pc:docChgLst>
  <pc:docChgLst>
    <pc:chgData name="Robin Khalfa" userId="384e40ca-c472-4f57-9d1d-0e904a7a7a13" providerId="ADAL" clId="{82F57A09-3DC9-4B1A-A068-3E556D184E0C}"/>
    <pc:docChg chg="modSld">
      <pc:chgData name="Robin Khalfa" userId="384e40ca-c472-4f57-9d1d-0e904a7a7a13" providerId="ADAL" clId="{82F57A09-3DC9-4B1A-A068-3E556D184E0C}" dt="2025-05-21T04:24:33.770" v="94" actId="20577"/>
      <pc:docMkLst>
        <pc:docMk/>
      </pc:docMkLst>
      <pc:sldChg chg="modSp mod">
        <pc:chgData name="Robin Khalfa" userId="384e40ca-c472-4f57-9d1d-0e904a7a7a13" providerId="ADAL" clId="{82F57A09-3DC9-4B1A-A068-3E556D184E0C}" dt="2025-05-20T20:09:25.372" v="6" actId="20577"/>
        <pc:sldMkLst>
          <pc:docMk/>
          <pc:sldMk cId="2258775775" sldId="707"/>
        </pc:sldMkLst>
        <pc:spChg chg="mod">
          <ac:chgData name="Robin Khalfa" userId="384e40ca-c472-4f57-9d1d-0e904a7a7a13" providerId="ADAL" clId="{82F57A09-3DC9-4B1A-A068-3E556D184E0C}" dt="2025-05-20T20:09:25.372" v="6" actId="20577"/>
          <ac:spMkLst>
            <pc:docMk/>
            <pc:sldMk cId="2258775775" sldId="707"/>
            <ac:spMk id="4" creationId="{1F4C6AB3-3D44-FF2E-607E-E610906897B8}"/>
          </ac:spMkLst>
        </pc:spChg>
      </pc:sldChg>
      <pc:sldChg chg="modSp mod">
        <pc:chgData name="Robin Khalfa" userId="384e40ca-c472-4f57-9d1d-0e904a7a7a13" providerId="ADAL" clId="{82F57A09-3DC9-4B1A-A068-3E556D184E0C}" dt="2025-05-20T21:00:04.991" v="34" actId="20577"/>
        <pc:sldMkLst>
          <pc:docMk/>
          <pc:sldMk cId="1562308469" sldId="709"/>
        </pc:sldMkLst>
        <pc:spChg chg="mod">
          <ac:chgData name="Robin Khalfa" userId="384e40ca-c472-4f57-9d1d-0e904a7a7a13" providerId="ADAL" clId="{82F57A09-3DC9-4B1A-A068-3E556D184E0C}" dt="2025-05-20T21:00:04.991" v="34" actId="20577"/>
          <ac:spMkLst>
            <pc:docMk/>
            <pc:sldMk cId="1562308469" sldId="709"/>
            <ac:spMk id="12" creationId="{8A351F13-8C6D-68B1-4E81-C43827A91FAB}"/>
          </ac:spMkLst>
        </pc:spChg>
      </pc:sldChg>
      <pc:sldChg chg="modSp mod">
        <pc:chgData name="Robin Khalfa" userId="384e40ca-c472-4f57-9d1d-0e904a7a7a13" providerId="ADAL" clId="{82F57A09-3DC9-4B1A-A068-3E556D184E0C}" dt="2025-05-21T04:20:13.646" v="78" actId="20577"/>
        <pc:sldMkLst>
          <pc:docMk/>
          <pc:sldMk cId="1437458465" sldId="710"/>
        </pc:sldMkLst>
        <pc:spChg chg="mod">
          <ac:chgData name="Robin Khalfa" userId="384e40ca-c472-4f57-9d1d-0e904a7a7a13" providerId="ADAL" clId="{82F57A09-3DC9-4B1A-A068-3E556D184E0C}" dt="2025-05-21T04:20:13.646" v="78" actId="20577"/>
          <ac:spMkLst>
            <pc:docMk/>
            <pc:sldMk cId="1437458465" sldId="710"/>
            <ac:spMk id="3" creationId="{B8A02CF0-2A66-6D04-A29D-66D28C845C8A}"/>
          </ac:spMkLst>
        </pc:spChg>
        <pc:spChg chg="mod">
          <ac:chgData name="Robin Khalfa" userId="384e40ca-c472-4f57-9d1d-0e904a7a7a13" providerId="ADAL" clId="{82F57A09-3DC9-4B1A-A068-3E556D184E0C}" dt="2025-05-21T04:19:36.466" v="66" actId="20577"/>
          <ac:spMkLst>
            <pc:docMk/>
            <pc:sldMk cId="1437458465" sldId="710"/>
            <ac:spMk id="12" creationId="{AE7CFC8B-7381-2FC2-81F3-48670A41E6F7}"/>
          </ac:spMkLst>
        </pc:spChg>
      </pc:sldChg>
      <pc:sldChg chg="modSp mod">
        <pc:chgData name="Robin Khalfa" userId="384e40ca-c472-4f57-9d1d-0e904a7a7a13" providerId="ADAL" clId="{82F57A09-3DC9-4B1A-A068-3E556D184E0C}" dt="2025-05-21T04:24:33.770" v="94" actId="20577"/>
        <pc:sldMkLst>
          <pc:docMk/>
          <pc:sldMk cId="3758397064" sldId="713"/>
        </pc:sldMkLst>
        <pc:spChg chg="mod">
          <ac:chgData name="Robin Khalfa" userId="384e40ca-c472-4f57-9d1d-0e904a7a7a13" providerId="ADAL" clId="{82F57A09-3DC9-4B1A-A068-3E556D184E0C}" dt="2025-05-21T04:24:33.770" v="94" actId="20577"/>
          <ac:spMkLst>
            <pc:docMk/>
            <pc:sldMk cId="3758397064" sldId="713"/>
            <ac:spMk id="12" creationId="{8689A647-1276-2892-235F-EC1AA24744CA}"/>
          </ac:spMkLst>
        </pc:spChg>
      </pc:sldChg>
    </pc:docChg>
  </pc:docChgLst>
</pc:chgInfo>
</file>

<file path=ppt/media/image1.jpg>
</file>

<file path=ppt/media/image10.svg>
</file>

<file path=ppt/media/image2.gif>
</file>

<file path=ppt/media/image3.png>
</file>

<file path=ppt/media/image4.png>
</file>

<file path=ppt/media/image5.png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4464-629E-1949-8FD3-9036C2E2EDC9}" type="datetimeFigureOut">
              <a:rPr lang="nl-BE" smtClean="0"/>
              <a:t>21/05/2025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9B1F90-2BE1-944D-B224-40E390CE3F1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935830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3453E-E20B-65B3-3B8F-6D3920B865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A3ED57C1-C297-3C44-147F-72BD22DECB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18A29A1-3462-A8F1-0F2A-FCB5ACD5BF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CFECB5C-C1C2-5E8F-DD83-D9FDB932B6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B1F90-2BE1-944D-B224-40E390CE3F12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39061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B1F90-2BE1-944D-B224-40E390CE3F12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92247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B1F90-2BE1-944D-B224-40E390CE3F12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72100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271DAB-3B6B-A946-C839-971A897D5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8145B9B7-C847-8634-143A-F2F6723382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947DB5CE-F876-6A81-54B8-54AF74ECDE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90C397A-364C-3D7B-955E-94855E17CD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B1F90-2BE1-944D-B224-40E390CE3F12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34334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 descr="Afbeelding met schermopname, kunst&#10;&#10;Automatisch gegenereerde beschrijving">
            <a:extLst>
              <a:ext uri="{FF2B5EF4-FFF2-40B4-BE49-F238E27FC236}">
                <a16:creationId xmlns:a16="http://schemas.microsoft.com/office/drawing/2014/main" id="{AC376414-44B7-53B5-3899-027CCD44E6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750852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A2C061A-46B5-FCB3-2848-44F9B592478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9229" y="516835"/>
            <a:ext cx="11470820" cy="260258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90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TITEL PRESENTATIE</a:t>
            </a:r>
            <a:endParaRPr lang="nl-BE" dirty="0"/>
          </a:p>
        </p:txBody>
      </p:sp>
      <p:pic>
        <p:nvPicPr>
          <p:cNvPr id="14" name="Afbeelding 13" descr="Afbeelding met schermopname, tekst, ontwerp, Lettertype&#10;&#10;Automatisch gegenereerde beschrijving">
            <a:extLst>
              <a:ext uri="{FF2B5EF4-FFF2-40B4-BE49-F238E27FC236}">
                <a16:creationId xmlns:a16="http://schemas.microsoft.com/office/drawing/2014/main" id="{A7847AED-9718-866A-434D-F08AEBD205D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6531" y="5248617"/>
            <a:ext cx="1253833" cy="1462806"/>
          </a:xfrm>
          <a:prstGeom prst="rect">
            <a:avLst/>
          </a:prstGeom>
        </p:spPr>
      </p:pic>
      <p:pic>
        <p:nvPicPr>
          <p:cNvPr id="11" name="Afbeelding 10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826F6CA3-F951-9EC8-26F3-8CA9F0735B2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32929" y="5217933"/>
            <a:ext cx="1901674" cy="1524927"/>
          </a:xfrm>
          <a:prstGeom prst="rect">
            <a:avLst/>
          </a:prstGeom>
        </p:spPr>
      </p:pic>
      <p:sp>
        <p:nvSpPr>
          <p:cNvPr id="12" name="Tijdelijke aanduiding voor tekst 16">
            <a:extLst>
              <a:ext uri="{FF2B5EF4-FFF2-40B4-BE49-F238E27FC236}">
                <a16:creationId xmlns:a16="http://schemas.microsoft.com/office/drawing/2014/main" id="{C4811B34-CE86-6C84-B335-5580C60A689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5" y="3299131"/>
            <a:ext cx="7640237" cy="423942"/>
          </a:xfrm>
        </p:spPr>
        <p:txBody>
          <a:bodyPr>
            <a:normAutofit/>
          </a:bodyPr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Spreker</a:t>
            </a:r>
            <a:endParaRPr lang="nl-BE" dirty="0"/>
          </a:p>
        </p:txBody>
      </p:sp>
      <p:sp>
        <p:nvSpPr>
          <p:cNvPr id="13" name="Tijdelijke aanduiding voor tekst 18">
            <a:extLst>
              <a:ext uri="{FF2B5EF4-FFF2-40B4-BE49-F238E27FC236}">
                <a16:creationId xmlns:a16="http://schemas.microsoft.com/office/drawing/2014/main" id="{F4B8DC42-DCE7-0E72-230A-EEA4FA60D9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213697" y="3299131"/>
            <a:ext cx="3616352" cy="1359404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Afbeelding 6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6950DE06-97FE-E8E2-C377-EDB96FDA56D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264324" y="5578997"/>
            <a:ext cx="1966516" cy="84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748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met quote_zonderlij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506B670B-BF74-2B01-58CE-3365F4C00319}"/>
              </a:ext>
            </a:extLst>
          </p:cNvPr>
          <p:cNvSpPr/>
          <p:nvPr userDrawn="1"/>
        </p:nvSpPr>
        <p:spPr>
          <a:xfrm>
            <a:off x="0" y="1820"/>
            <a:ext cx="1023801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2C2230-BB13-DFF4-1AAC-8DF34056E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328971"/>
            <a:ext cx="9384846" cy="1088118"/>
          </a:xfrm>
        </p:spPr>
        <p:txBody>
          <a:bodyPr>
            <a:noAutofit/>
          </a:bodyPr>
          <a:lstStyle>
            <a:lvl1pPr>
              <a:defRPr sz="8000" cap="all" baseline="0"/>
            </a:lvl1pPr>
          </a:lstStyle>
          <a:p>
            <a:r>
              <a:rPr lang="nl-NL" dirty="0"/>
              <a:t>HOOFDTITEL</a:t>
            </a:r>
            <a:endParaRPr lang="nl-BE" dirty="0"/>
          </a:p>
        </p:txBody>
      </p:sp>
      <p:pic>
        <p:nvPicPr>
          <p:cNvPr id="9" name="Afbeelding 8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284FBCAA-DD46-F4F6-1966-1B83BA1A6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1541" y="365125"/>
            <a:ext cx="1551855" cy="2198461"/>
          </a:xfrm>
          <a:prstGeom prst="rect">
            <a:avLst/>
          </a:prstGeom>
        </p:spPr>
      </p:pic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1D9A4BC5-71A7-C19E-5F80-1BFC226759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925" y="2286001"/>
            <a:ext cx="9328150" cy="2006982"/>
          </a:xfrm>
        </p:spPr>
        <p:txBody>
          <a:bodyPr/>
          <a:lstStyle>
            <a:lvl1pPr marL="234000" indent="-234000">
              <a:buFont typeface="Arial" panose="020B0604020202020204" pitchFamily="34" charset="0"/>
              <a:buChar char="•"/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04B328D-5472-54AC-F508-CEA71304F3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43238" y="4592195"/>
            <a:ext cx="6700837" cy="2212272"/>
          </a:xfrm>
        </p:spPr>
        <p:txBody>
          <a:bodyPr>
            <a:normAutofit/>
          </a:bodyPr>
          <a:lstStyle>
            <a:lvl1pPr marL="0" indent="0">
              <a:buNone/>
              <a:defRPr sz="1800" i="1">
                <a:solidFill>
                  <a:schemeClr val="accent1"/>
                </a:solidFill>
              </a:defRPr>
            </a:lvl1pPr>
            <a:lvl2pPr>
              <a:defRPr i="1"/>
            </a:lvl2pPr>
            <a:lvl3pPr>
              <a:defRPr i="1"/>
            </a:lvl3pPr>
            <a:lvl4pPr>
              <a:defRPr i="1"/>
            </a:lvl4pPr>
            <a:lvl5pPr>
              <a:defRPr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jdelijke aanduiding voor tekst 5">
            <a:extLst>
              <a:ext uri="{FF2B5EF4-FFF2-40B4-BE49-F238E27FC236}">
                <a16:creationId xmlns:a16="http://schemas.microsoft.com/office/drawing/2014/main" id="{C533B38A-C0EF-7D45-6D74-21159D7E6D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927" y="1394952"/>
            <a:ext cx="9328148" cy="653098"/>
          </a:xfrm>
        </p:spPr>
        <p:txBody>
          <a:bodyPr>
            <a:noAutofit/>
          </a:bodyPr>
          <a:lstStyle>
            <a:lvl1pPr marL="0" indent="0">
              <a:buNone/>
              <a:defRPr sz="3200" cap="none" baseline="0">
                <a:solidFill>
                  <a:schemeClr val="tx1"/>
                </a:solidFill>
                <a:latin typeface="Barlow Condensed Medium" pitchFamily="2" charset="77"/>
              </a:defRPr>
            </a:lvl1pPr>
          </a:lstStyle>
          <a:p>
            <a:pPr lvl="0"/>
            <a:r>
              <a:rPr lang="nl-BE" dirty="0"/>
              <a:t>Subtitel</a:t>
            </a:r>
          </a:p>
        </p:txBody>
      </p:sp>
      <p:pic>
        <p:nvPicPr>
          <p:cNvPr id="8" name="Afbeelding 7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3F54290B-A5AF-16DD-DE92-1585424BE92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3247" y="4766593"/>
            <a:ext cx="1323929" cy="1061641"/>
          </a:xfrm>
          <a:prstGeom prst="rect">
            <a:avLst/>
          </a:prstGeom>
        </p:spPr>
      </p:pic>
      <p:pic>
        <p:nvPicPr>
          <p:cNvPr id="6" name="Afbeelding 5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01C40DB0-8A9B-B682-5A19-E0945D66087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29016" y="5828234"/>
            <a:ext cx="1440167" cy="6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2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_Split_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506B670B-BF74-2B01-58CE-3365F4C00319}"/>
              </a:ext>
            </a:extLst>
          </p:cNvPr>
          <p:cNvSpPr/>
          <p:nvPr userDrawn="1"/>
        </p:nvSpPr>
        <p:spPr>
          <a:xfrm>
            <a:off x="0" y="0"/>
            <a:ext cx="1023801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2C2230-BB13-DFF4-1AAC-8DF34056E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328971"/>
            <a:ext cx="9384846" cy="1088118"/>
          </a:xfrm>
        </p:spPr>
        <p:txBody>
          <a:bodyPr>
            <a:noAutofit/>
          </a:bodyPr>
          <a:lstStyle>
            <a:lvl1pPr>
              <a:defRPr sz="8000" cap="all" baseline="0"/>
            </a:lvl1pPr>
          </a:lstStyle>
          <a:p>
            <a:r>
              <a:rPr lang="nl-NL" dirty="0"/>
              <a:t>HOOFDTITEL</a:t>
            </a:r>
            <a:endParaRPr lang="nl-BE" dirty="0"/>
          </a:p>
        </p:txBody>
      </p:sp>
      <p:pic>
        <p:nvPicPr>
          <p:cNvPr id="9" name="Afbeelding 8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284FBCAA-DD46-F4F6-1966-1B83BA1A6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1541" y="365125"/>
            <a:ext cx="1551855" cy="2198461"/>
          </a:xfrm>
          <a:prstGeom prst="rect">
            <a:avLst/>
          </a:prstGeom>
        </p:spPr>
      </p:pic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B931E562-9469-5948-ABC7-22A758B7D0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927" y="1394952"/>
            <a:ext cx="4361346" cy="653098"/>
          </a:xfrm>
        </p:spPr>
        <p:txBody>
          <a:bodyPr>
            <a:noAutofit/>
          </a:bodyPr>
          <a:lstStyle>
            <a:lvl1pPr marL="0" indent="0">
              <a:buNone/>
              <a:defRPr sz="3200" cap="none" baseline="0">
                <a:solidFill>
                  <a:schemeClr val="tx1"/>
                </a:solidFill>
                <a:latin typeface="Barlow Condensed Medium" pitchFamily="2" charset="77"/>
              </a:defRPr>
            </a:lvl1pPr>
          </a:lstStyle>
          <a:p>
            <a:pPr lvl="0"/>
            <a:r>
              <a:rPr lang="nl-BE" dirty="0"/>
              <a:t>Subtitel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1D9A4BC5-71A7-C19E-5F80-1BFC226759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925" y="2286000"/>
            <a:ext cx="4361348" cy="4243029"/>
          </a:xfrm>
        </p:spPr>
        <p:txBody>
          <a:bodyPr/>
          <a:lstStyle>
            <a:lvl1pPr marL="234000" indent="-234000">
              <a:buFont typeface="Arial" panose="020B0604020202020204" pitchFamily="34" charset="0"/>
              <a:buChar char="•"/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0B58D4ED-0B12-9B41-E6FC-21F8A915D1FB}"/>
              </a:ext>
            </a:extLst>
          </p:cNvPr>
          <p:cNvCxnSpPr>
            <a:cxnSpLocks/>
          </p:cNvCxnSpPr>
          <p:nvPr userDrawn="1"/>
        </p:nvCxnSpPr>
        <p:spPr>
          <a:xfrm>
            <a:off x="542925" y="1991376"/>
            <a:ext cx="4234348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94016454-87A5-230E-FC5E-13083D8EAA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3247" y="4766593"/>
            <a:ext cx="1323929" cy="1061641"/>
          </a:xfrm>
          <a:prstGeom prst="rect">
            <a:avLst/>
          </a:prstGeom>
        </p:spPr>
      </p:pic>
      <p:sp>
        <p:nvSpPr>
          <p:cNvPr id="8" name="Tijdelijke aanduiding voor tekst 5">
            <a:extLst>
              <a:ext uri="{FF2B5EF4-FFF2-40B4-BE49-F238E27FC236}">
                <a16:creationId xmlns:a16="http://schemas.microsoft.com/office/drawing/2014/main" id="{1FAE1188-B001-4635-56C5-27BA9F00F0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82729" y="1397374"/>
            <a:ext cx="4361346" cy="653098"/>
          </a:xfrm>
        </p:spPr>
        <p:txBody>
          <a:bodyPr>
            <a:noAutofit/>
          </a:bodyPr>
          <a:lstStyle>
            <a:lvl1pPr marL="0" indent="0">
              <a:buNone/>
              <a:defRPr sz="3200" cap="none" baseline="0">
                <a:solidFill>
                  <a:schemeClr val="tx1"/>
                </a:solidFill>
                <a:latin typeface="Barlow Condensed Medium" pitchFamily="2" charset="77"/>
              </a:defRPr>
            </a:lvl1pPr>
          </a:lstStyle>
          <a:p>
            <a:pPr lvl="0"/>
            <a:r>
              <a:rPr lang="nl-BE" dirty="0"/>
              <a:t>Subtitel</a:t>
            </a:r>
          </a:p>
        </p:txBody>
      </p:sp>
      <p:sp>
        <p:nvSpPr>
          <p:cNvPr id="10" name="Tijdelijke aanduiding voor tekst 10">
            <a:extLst>
              <a:ext uri="{FF2B5EF4-FFF2-40B4-BE49-F238E27FC236}">
                <a16:creationId xmlns:a16="http://schemas.microsoft.com/office/drawing/2014/main" id="{EDDE7316-942C-2E76-4F03-02CA5832EA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82727" y="2288422"/>
            <a:ext cx="4361348" cy="4243029"/>
          </a:xfrm>
        </p:spPr>
        <p:txBody>
          <a:bodyPr/>
          <a:lstStyle>
            <a:lvl1pPr marL="234000" indent="-234000">
              <a:buFont typeface="Arial" panose="020B0604020202020204" pitchFamily="34" charset="0"/>
              <a:buChar char="•"/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A7857718-DB90-AB41-A344-CD1670E6CE6D}"/>
              </a:ext>
            </a:extLst>
          </p:cNvPr>
          <p:cNvCxnSpPr>
            <a:cxnSpLocks/>
          </p:cNvCxnSpPr>
          <p:nvPr userDrawn="1"/>
        </p:nvCxnSpPr>
        <p:spPr>
          <a:xfrm>
            <a:off x="5509727" y="1993798"/>
            <a:ext cx="4234348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13">
            <a:extLst>
              <a:ext uri="{FF2B5EF4-FFF2-40B4-BE49-F238E27FC236}">
                <a16:creationId xmlns:a16="http://schemas.microsoft.com/office/drawing/2014/main" id="{5DD5FC56-73BD-1930-009D-35CAD795855D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2953333" y="4411855"/>
            <a:ext cx="4234348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fbeelding 3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CF58872D-19BB-7994-2055-A4615B2F8FA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29016" y="5828234"/>
            <a:ext cx="1440167" cy="6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8828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_Split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506B670B-BF74-2B01-58CE-3365F4C00319}"/>
              </a:ext>
            </a:extLst>
          </p:cNvPr>
          <p:cNvSpPr/>
          <p:nvPr userDrawn="1"/>
        </p:nvSpPr>
        <p:spPr>
          <a:xfrm>
            <a:off x="0" y="0"/>
            <a:ext cx="1023801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2C2230-BB13-DFF4-1AAC-8DF34056E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328971"/>
            <a:ext cx="9384846" cy="1088118"/>
          </a:xfrm>
        </p:spPr>
        <p:txBody>
          <a:bodyPr>
            <a:noAutofit/>
          </a:bodyPr>
          <a:lstStyle>
            <a:lvl1pPr>
              <a:defRPr sz="8000" cap="all" baseline="0"/>
            </a:lvl1pPr>
          </a:lstStyle>
          <a:p>
            <a:r>
              <a:rPr lang="nl-NL" dirty="0"/>
              <a:t>HOOFDTITEL</a:t>
            </a:r>
            <a:endParaRPr lang="nl-BE" dirty="0"/>
          </a:p>
        </p:txBody>
      </p:sp>
      <p:pic>
        <p:nvPicPr>
          <p:cNvPr id="9" name="Afbeelding 8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284FBCAA-DD46-F4F6-1966-1B83BA1A6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1541" y="365125"/>
            <a:ext cx="1551855" cy="2198461"/>
          </a:xfrm>
          <a:prstGeom prst="rect">
            <a:avLst/>
          </a:prstGeom>
        </p:spPr>
      </p:pic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1D9A4BC5-71A7-C19E-5F80-1BFC226759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925" y="1658428"/>
            <a:ext cx="4361348" cy="4870602"/>
          </a:xfrm>
        </p:spPr>
        <p:txBody>
          <a:bodyPr/>
          <a:lstStyle>
            <a:lvl1pPr marL="234000" indent="-234000">
              <a:buFont typeface="Arial" panose="020B0604020202020204" pitchFamily="34" charset="0"/>
              <a:buChar char="•"/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pic>
        <p:nvPicPr>
          <p:cNvPr id="5" name="Afbeelding 4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94016454-87A5-230E-FC5E-13083D8EAA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3247" y="4766593"/>
            <a:ext cx="1323929" cy="1061641"/>
          </a:xfrm>
          <a:prstGeom prst="rect">
            <a:avLst/>
          </a:prstGeom>
        </p:spPr>
      </p:pic>
      <p:sp>
        <p:nvSpPr>
          <p:cNvPr id="10" name="Tijdelijke aanduiding voor tekst 10">
            <a:extLst>
              <a:ext uri="{FF2B5EF4-FFF2-40B4-BE49-F238E27FC236}">
                <a16:creationId xmlns:a16="http://schemas.microsoft.com/office/drawing/2014/main" id="{EDDE7316-942C-2E76-4F03-02CA5832EA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82727" y="1660850"/>
            <a:ext cx="4361348" cy="4870602"/>
          </a:xfrm>
        </p:spPr>
        <p:txBody>
          <a:bodyPr/>
          <a:lstStyle>
            <a:lvl1pPr marL="234000" indent="-234000">
              <a:buFont typeface="Arial" panose="020B0604020202020204" pitchFamily="34" charset="0"/>
              <a:buChar char="•"/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4" name="Rechte verbindingslijn 3">
            <a:extLst>
              <a:ext uri="{FF2B5EF4-FFF2-40B4-BE49-F238E27FC236}">
                <a16:creationId xmlns:a16="http://schemas.microsoft.com/office/drawing/2014/main" id="{E245038F-0084-3055-FC87-5C2C76B6AD04}"/>
              </a:ext>
            </a:extLst>
          </p:cNvPr>
          <p:cNvCxnSpPr>
            <a:cxnSpLocks/>
          </p:cNvCxnSpPr>
          <p:nvPr userDrawn="1"/>
        </p:nvCxnSpPr>
        <p:spPr>
          <a:xfrm>
            <a:off x="5070507" y="1658428"/>
            <a:ext cx="0" cy="4870601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fbeelding 5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6246C22A-AD20-18A6-4FC0-A81E8BDAFA1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29016" y="5828234"/>
            <a:ext cx="1440167" cy="6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0720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gro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506B670B-BF74-2B01-58CE-3365F4C00319}"/>
              </a:ext>
            </a:extLst>
          </p:cNvPr>
          <p:cNvSpPr/>
          <p:nvPr userDrawn="1"/>
        </p:nvSpPr>
        <p:spPr>
          <a:xfrm>
            <a:off x="0" y="0"/>
            <a:ext cx="1023801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9" name="Afbeelding 8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284FBCAA-DD46-F4F6-1966-1B83BA1A6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1541" y="365125"/>
            <a:ext cx="1551855" cy="2198461"/>
          </a:xfrm>
          <a:prstGeom prst="rect">
            <a:avLst/>
          </a:prstGeom>
        </p:spPr>
      </p:pic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04B328D-5472-54AC-F508-CEA71304F3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603047" y="1819418"/>
            <a:ext cx="6700837" cy="3381232"/>
          </a:xfrm>
        </p:spPr>
        <p:txBody>
          <a:bodyPr>
            <a:normAutofit/>
          </a:bodyPr>
          <a:lstStyle>
            <a:lvl1pPr marL="0" indent="0">
              <a:buNone/>
              <a:defRPr sz="2400" i="1">
                <a:solidFill>
                  <a:schemeClr val="bg1"/>
                </a:solidFill>
              </a:defRPr>
            </a:lvl1pPr>
            <a:lvl2pPr>
              <a:defRPr i="1"/>
            </a:lvl2pPr>
            <a:lvl3pPr>
              <a:defRPr i="1"/>
            </a:lvl3pPr>
            <a:lvl4pPr>
              <a:defRPr i="1"/>
            </a:lvl4pPr>
            <a:lvl5pPr>
              <a:defRPr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FF72088D-71EB-0D01-3856-685F13A5D26F}"/>
              </a:ext>
            </a:extLst>
          </p:cNvPr>
          <p:cNvSpPr txBox="1"/>
          <p:nvPr userDrawn="1"/>
        </p:nvSpPr>
        <p:spPr>
          <a:xfrm>
            <a:off x="776288" y="805891"/>
            <a:ext cx="235539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endParaRPr lang="nl-BE" sz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Afbeelding 2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FB49E78B-9C03-8474-B4DD-7CA404488A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3247" y="4766593"/>
            <a:ext cx="1323929" cy="1061641"/>
          </a:xfrm>
          <a:prstGeom prst="rect">
            <a:avLst/>
          </a:prstGeom>
        </p:spPr>
      </p:pic>
      <p:pic>
        <p:nvPicPr>
          <p:cNvPr id="6" name="Afbeelding 5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FADB9B5A-E34C-0AC4-35E4-0DBBB9D7E03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29016" y="5828234"/>
            <a:ext cx="1440167" cy="6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134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_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Lettertype, wit, logo&#10;&#10;Automatisch gegenereerde beschrijving">
            <a:extLst>
              <a:ext uri="{FF2B5EF4-FFF2-40B4-BE49-F238E27FC236}">
                <a16:creationId xmlns:a16="http://schemas.microsoft.com/office/drawing/2014/main" id="{BA54D4CD-504F-E1E6-45FE-DFDD5B106A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32929" y="5249885"/>
            <a:ext cx="1492975" cy="1492975"/>
          </a:xfrm>
          <a:prstGeom prst="rect">
            <a:avLst/>
          </a:prstGeom>
        </p:spPr>
      </p:pic>
      <p:pic>
        <p:nvPicPr>
          <p:cNvPr id="15" name="Afbeelding 14" descr="Afbeelding met schermopname, kunst&#10;&#10;Automatisch gegenereerde beschrijving">
            <a:extLst>
              <a:ext uri="{FF2B5EF4-FFF2-40B4-BE49-F238E27FC236}">
                <a16:creationId xmlns:a16="http://schemas.microsoft.com/office/drawing/2014/main" id="{AC376414-44B7-53B5-3899-027CCD44E67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750852"/>
            <a:ext cx="12192000" cy="6858000"/>
          </a:xfrm>
          <a:prstGeom prst="rect">
            <a:avLst/>
          </a:prstGeom>
        </p:spPr>
      </p:pic>
      <p:pic>
        <p:nvPicPr>
          <p:cNvPr id="14" name="Afbeelding 13" descr="Afbeelding met schermopname, tekst, ontwerp, Lettertype&#10;&#10;Automatisch gegenereerde beschrijving">
            <a:extLst>
              <a:ext uri="{FF2B5EF4-FFF2-40B4-BE49-F238E27FC236}">
                <a16:creationId xmlns:a16="http://schemas.microsoft.com/office/drawing/2014/main" id="{A7847AED-9718-866A-434D-F08AEBD205D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6531" y="5248617"/>
            <a:ext cx="1253833" cy="1462806"/>
          </a:xfrm>
          <a:prstGeom prst="rect">
            <a:avLst/>
          </a:prstGeom>
        </p:spPr>
      </p:pic>
      <p:pic>
        <p:nvPicPr>
          <p:cNvPr id="11" name="Afbeelding 10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826F6CA3-F951-9EC8-26F3-8CA9F0735B2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518980" y="5217933"/>
            <a:ext cx="1901674" cy="1524927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8E01E867-8F9E-2A12-77B0-C34DFA3338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9229" y="516835"/>
            <a:ext cx="11470820" cy="260258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90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TITEL PRESENTATIE</a:t>
            </a:r>
            <a:endParaRPr lang="nl-BE" dirty="0"/>
          </a:p>
        </p:txBody>
      </p:sp>
      <p:sp>
        <p:nvSpPr>
          <p:cNvPr id="10" name="Tijdelijke aanduiding voor tekst 16">
            <a:extLst>
              <a:ext uri="{FF2B5EF4-FFF2-40B4-BE49-F238E27FC236}">
                <a16:creationId xmlns:a16="http://schemas.microsoft.com/office/drawing/2014/main" id="{EF0CB24C-F0F3-112D-722C-CB050CFEEE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5" y="3299131"/>
            <a:ext cx="7640237" cy="423942"/>
          </a:xfrm>
        </p:spPr>
        <p:txBody>
          <a:bodyPr>
            <a:normAutofit/>
          </a:bodyPr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Spreker</a:t>
            </a:r>
            <a:endParaRPr lang="nl-BE" dirty="0"/>
          </a:p>
        </p:txBody>
      </p:sp>
      <p:sp>
        <p:nvSpPr>
          <p:cNvPr id="12" name="Tijdelijke aanduiding voor tekst 18">
            <a:extLst>
              <a:ext uri="{FF2B5EF4-FFF2-40B4-BE49-F238E27FC236}">
                <a16:creationId xmlns:a16="http://schemas.microsoft.com/office/drawing/2014/main" id="{FA62773C-23ED-A5C5-FE79-A515B7E8C2C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213697" y="3299131"/>
            <a:ext cx="3616352" cy="1359404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Afbeelding 2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90AB9842-307B-F946-BD0B-2475EADB05D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324232" y="5578997"/>
            <a:ext cx="1966516" cy="84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59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taf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4B8733F9-AA00-C97E-50A4-A5A04E297BEA}"/>
              </a:ext>
            </a:extLst>
          </p:cNvPr>
          <p:cNvSpPr/>
          <p:nvPr userDrawn="1"/>
        </p:nvSpPr>
        <p:spPr>
          <a:xfrm>
            <a:off x="0" y="0"/>
            <a:ext cx="1023801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2C2230-BB13-DFF4-1AAC-8DF34056E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393966"/>
            <a:ext cx="9384846" cy="1088118"/>
          </a:xfrm>
        </p:spPr>
        <p:txBody>
          <a:bodyPr>
            <a:noAutofit/>
          </a:bodyPr>
          <a:lstStyle>
            <a:lvl1pPr>
              <a:defRPr sz="8000" cap="all" baseline="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INHOUDSTAFEL</a:t>
            </a:r>
            <a:endParaRPr lang="nl-BE" dirty="0"/>
          </a:p>
        </p:txBody>
      </p:sp>
      <p:pic>
        <p:nvPicPr>
          <p:cNvPr id="9" name="Afbeelding 8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284FBCAA-DD46-F4F6-1966-1B83BA1A6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1541" y="365125"/>
            <a:ext cx="1551855" cy="2198461"/>
          </a:xfrm>
          <a:prstGeom prst="rect">
            <a:avLst/>
          </a:prstGeom>
        </p:spPr>
      </p:pic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1D9A4BC5-71A7-C19E-5F80-1BFC226759F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925" y="542925"/>
            <a:ext cx="9328150" cy="4243029"/>
          </a:xfrm>
        </p:spPr>
        <p:txBody>
          <a:bodyPr>
            <a:normAutofit/>
          </a:bodyPr>
          <a:lstStyle>
            <a:lvl1pPr marL="742950" indent="-742950">
              <a:buClr>
                <a:schemeClr val="accent1">
                  <a:lumMod val="40000"/>
                  <a:lumOff val="60000"/>
                </a:schemeClr>
              </a:buClr>
              <a:buSzPct val="170000"/>
              <a:buFont typeface="+mj-lt"/>
              <a:buAutoNum type="arabicPeriod"/>
              <a:defRPr sz="4000" cap="all" baseline="0">
                <a:solidFill>
                  <a:schemeClr val="bg1"/>
                </a:solidFill>
                <a:latin typeface="Barlow Condensed Medium" pitchFamily="2" charset="77"/>
              </a:defRPr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nl-NL" dirty="0"/>
              <a:t>Hoofdstuktitel</a:t>
            </a:r>
          </a:p>
          <a:p>
            <a:pPr lvl="0"/>
            <a:r>
              <a:rPr lang="nl-NL" dirty="0"/>
              <a:t>Hoofdstuktitel</a:t>
            </a:r>
          </a:p>
          <a:p>
            <a:pPr lvl="0"/>
            <a:r>
              <a:rPr lang="nl-NL" dirty="0"/>
              <a:t>Hoofdstuktitel</a:t>
            </a:r>
          </a:p>
          <a:p>
            <a:pPr lvl="0"/>
            <a:r>
              <a:rPr lang="nl-NL" dirty="0"/>
              <a:t>Hoofdstuktitel</a:t>
            </a:r>
            <a:endParaRPr lang="nl-BE" dirty="0"/>
          </a:p>
        </p:txBody>
      </p:sp>
      <p:pic>
        <p:nvPicPr>
          <p:cNvPr id="6" name="Afbeelding 5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E8961987-01F8-5F26-9DCC-9E84FE2951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3247" y="4766593"/>
            <a:ext cx="1323929" cy="1061641"/>
          </a:xfrm>
          <a:prstGeom prst="rect">
            <a:avLst/>
          </a:prstGeom>
        </p:spPr>
      </p:pic>
      <p:pic>
        <p:nvPicPr>
          <p:cNvPr id="7" name="Afbeelding 6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3F665E0C-B3A8-6C7D-2DF5-CCD7952C7E8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29016" y="5828234"/>
            <a:ext cx="1440167" cy="6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142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Hoofdstu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Afbeelding met schermopname, kunst&#10;&#10;Automatisch gegenereerde beschrijving">
            <a:extLst>
              <a:ext uri="{FF2B5EF4-FFF2-40B4-BE49-F238E27FC236}">
                <a16:creationId xmlns:a16="http://schemas.microsoft.com/office/drawing/2014/main" id="{EC28E14D-6598-135A-31BE-A45E192619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A2C061A-46B5-FCB3-2848-44F9B592478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9229" y="830262"/>
            <a:ext cx="9144000" cy="2170545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HOOFSTUKTITEL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312917F-F123-3E70-70A5-8A321E65E3C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9229" y="4873625"/>
            <a:ext cx="9144000" cy="1655762"/>
          </a:xfrm>
        </p:spPr>
        <p:txBody>
          <a:bodyPr>
            <a:noAutofit/>
          </a:bodyPr>
          <a:lstStyle>
            <a:lvl1pPr marL="0" indent="0" algn="l">
              <a:buNone/>
              <a:defRPr sz="30000">
                <a:solidFill>
                  <a:schemeClr val="bg1"/>
                </a:solidFill>
                <a:latin typeface="Barlow Condensed Medium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#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91372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506B670B-BF74-2B01-58CE-3365F4C00319}"/>
              </a:ext>
            </a:extLst>
          </p:cNvPr>
          <p:cNvSpPr/>
          <p:nvPr userDrawn="1"/>
        </p:nvSpPr>
        <p:spPr>
          <a:xfrm>
            <a:off x="0" y="0"/>
            <a:ext cx="1023801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2C2230-BB13-DFF4-1AAC-8DF34056E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328971"/>
            <a:ext cx="9384846" cy="1088118"/>
          </a:xfrm>
        </p:spPr>
        <p:txBody>
          <a:bodyPr>
            <a:noAutofit/>
          </a:bodyPr>
          <a:lstStyle>
            <a:lvl1pPr>
              <a:defRPr sz="8000" cap="all" baseline="0"/>
            </a:lvl1pPr>
          </a:lstStyle>
          <a:p>
            <a:r>
              <a:rPr lang="nl-NL" dirty="0"/>
              <a:t>HOOFDTITEL</a:t>
            </a:r>
            <a:endParaRPr lang="nl-BE" dirty="0"/>
          </a:p>
        </p:txBody>
      </p:sp>
      <p:pic>
        <p:nvPicPr>
          <p:cNvPr id="9" name="Afbeelding 8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284FBCAA-DD46-F4F6-1966-1B83BA1A6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1541" y="365125"/>
            <a:ext cx="1551855" cy="2198461"/>
          </a:xfrm>
          <a:prstGeom prst="rect">
            <a:avLst/>
          </a:prstGeom>
        </p:spPr>
      </p:pic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B931E562-9469-5948-ABC7-22A758B7D0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927" y="1394952"/>
            <a:ext cx="9328148" cy="653098"/>
          </a:xfrm>
        </p:spPr>
        <p:txBody>
          <a:bodyPr>
            <a:noAutofit/>
          </a:bodyPr>
          <a:lstStyle>
            <a:lvl1pPr marL="0" indent="0">
              <a:buNone/>
              <a:defRPr sz="3200" cap="none" baseline="0">
                <a:solidFill>
                  <a:schemeClr val="tx1"/>
                </a:solidFill>
                <a:latin typeface="Barlow Condensed Medium" pitchFamily="2" charset="77"/>
              </a:defRPr>
            </a:lvl1pPr>
          </a:lstStyle>
          <a:p>
            <a:pPr lvl="0"/>
            <a:r>
              <a:rPr lang="nl-BE" dirty="0"/>
              <a:t>Subtitel</a:t>
            </a:r>
          </a:p>
        </p:txBody>
      </p:sp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1D9A4BC5-71A7-C19E-5F80-1BFC226759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925" y="2286000"/>
            <a:ext cx="9328150" cy="4243029"/>
          </a:xfrm>
        </p:spPr>
        <p:txBody>
          <a:bodyPr/>
          <a:lstStyle>
            <a:lvl1pPr marL="234000" indent="-234000">
              <a:buFont typeface="Arial" panose="020B0604020202020204" pitchFamily="34" charset="0"/>
              <a:buChar char="•"/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0B58D4ED-0B12-9B41-E6FC-21F8A915D1FB}"/>
              </a:ext>
            </a:extLst>
          </p:cNvPr>
          <p:cNvCxnSpPr/>
          <p:nvPr userDrawn="1"/>
        </p:nvCxnSpPr>
        <p:spPr>
          <a:xfrm>
            <a:off x="542925" y="1991376"/>
            <a:ext cx="920115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94016454-87A5-230E-FC5E-13083D8EAA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3247" y="4766593"/>
            <a:ext cx="1323929" cy="1061641"/>
          </a:xfrm>
          <a:prstGeom prst="rect">
            <a:avLst/>
          </a:prstGeom>
        </p:spPr>
      </p:pic>
      <p:pic>
        <p:nvPicPr>
          <p:cNvPr id="4" name="Afbeelding 3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39E62829-34F6-9F5F-7FC0-D7D9C43089F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29016" y="5828234"/>
            <a:ext cx="1440167" cy="6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166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_zonderlij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506B670B-BF74-2B01-58CE-3365F4C00319}"/>
              </a:ext>
            </a:extLst>
          </p:cNvPr>
          <p:cNvSpPr/>
          <p:nvPr userDrawn="1"/>
        </p:nvSpPr>
        <p:spPr>
          <a:xfrm>
            <a:off x="0" y="0"/>
            <a:ext cx="1023801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2C2230-BB13-DFF4-1AAC-8DF34056E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328971"/>
            <a:ext cx="9384846" cy="1088118"/>
          </a:xfrm>
        </p:spPr>
        <p:txBody>
          <a:bodyPr>
            <a:noAutofit/>
          </a:bodyPr>
          <a:lstStyle>
            <a:lvl1pPr>
              <a:defRPr sz="8000" cap="all" baseline="0"/>
            </a:lvl1pPr>
          </a:lstStyle>
          <a:p>
            <a:r>
              <a:rPr lang="nl-NL" dirty="0"/>
              <a:t>HOOFDTITEL</a:t>
            </a:r>
            <a:endParaRPr lang="nl-BE" dirty="0"/>
          </a:p>
        </p:txBody>
      </p:sp>
      <p:pic>
        <p:nvPicPr>
          <p:cNvPr id="9" name="Afbeelding 8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284FBCAA-DD46-F4F6-1966-1B83BA1A6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1541" y="365125"/>
            <a:ext cx="1551855" cy="2198461"/>
          </a:xfrm>
          <a:prstGeom prst="rect">
            <a:avLst/>
          </a:prstGeom>
        </p:spPr>
      </p:pic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1D9A4BC5-71A7-C19E-5F80-1BFC226759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925" y="2286000"/>
            <a:ext cx="9328150" cy="4243029"/>
          </a:xfrm>
        </p:spPr>
        <p:txBody>
          <a:bodyPr/>
          <a:lstStyle>
            <a:lvl1pPr marL="234000" indent="-234000">
              <a:buFont typeface="Arial" panose="020B0604020202020204" pitchFamily="34" charset="0"/>
              <a:buChar char="•"/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3" name="Tijdelijke aanduiding voor tekst 5">
            <a:extLst>
              <a:ext uri="{FF2B5EF4-FFF2-40B4-BE49-F238E27FC236}">
                <a16:creationId xmlns:a16="http://schemas.microsoft.com/office/drawing/2014/main" id="{58DEAE8D-102A-5F6E-E3FD-A2CF114125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927" y="1394952"/>
            <a:ext cx="9328148" cy="653098"/>
          </a:xfrm>
        </p:spPr>
        <p:txBody>
          <a:bodyPr>
            <a:noAutofit/>
          </a:bodyPr>
          <a:lstStyle>
            <a:lvl1pPr marL="0" indent="0">
              <a:buNone/>
              <a:defRPr sz="3200" cap="none" baseline="0">
                <a:solidFill>
                  <a:schemeClr val="tx1"/>
                </a:solidFill>
                <a:latin typeface="Barlow Condensed Medium" pitchFamily="2" charset="77"/>
              </a:defRPr>
            </a:lvl1pPr>
          </a:lstStyle>
          <a:p>
            <a:pPr lvl="0"/>
            <a:r>
              <a:rPr lang="nl-BE" dirty="0"/>
              <a:t>Subtitel</a:t>
            </a:r>
          </a:p>
        </p:txBody>
      </p:sp>
      <p:pic>
        <p:nvPicPr>
          <p:cNvPr id="5" name="Afbeelding 4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707D6E7A-EC16-4A73-B040-AB83D732E4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3247" y="4766593"/>
            <a:ext cx="1323929" cy="1061641"/>
          </a:xfrm>
          <a:prstGeom prst="rect">
            <a:avLst/>
          </a:prstGeom>
        </p:spPr>
      </p:pic>
      <p:pic>
        <p:nvPicPr>
          <p:cNvPr id="6" name="Afbeelding 5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71A34C7B-8F0B-FB42-E31A-C4F909C0132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29016" y="5828234"/>
            <a:ext cx="1440167" cy="6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234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-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506B670B-BF74-2B01-58CE-3365F4C00319}"/>
              </a:ext>
            </a:extLst>
          </p:cNvPr>
          <p:cNvSpPr/>
          <p:nvPr userDrawn="1"/>
        </p:nvSpPr>
        <p:spPr>
          <a:xfrm>
            <a:off x="0" y="0"/>
            <a:ext cx="1023801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2C2230-BB13-DFF4-1AAC-8DF34056E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328971"/>
            <a:ext cx="9384846" cy="1088118"/>
          </a:xfrm>
        </p:spPr>
        <p:txBody>
          <a:bodyPr>
            <a:noAutofit/>
          </a:bodyPr>
          <a:lstStyle>
            <a:lvl1pPr>
              <a:defRPr sz="8000" cap="all" baseline="0"/>
            </a:lvl1pPr>
          </a:lstStyle>
          <a:p>
            <a:r>
              <a:rPr lang="nl-NL" dirty="0"/>
              <a:t>HOOFDTITEL</a:t>
            </a:r>
            <a:endParaRPr lang="nl-BE" dirty="0"/>
          </a:p>
        </p:txBody>
      </p:sp>
      <p:pic>
        <p:nvPicPr>
          <p:cNvPr id="9" name="Afbeelding 8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284FBCAA-DD46-F4F6-1966-1B83BA1A6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1541" y="365125"/>
            <a:ext cx="1551855" cy="2198461"/>
          </a:xfrm>
          <a:prstGeom prst="rect">
            <a:avLst/>
          </a:prstGeom>
        </p:spPr>
      </p:pic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1D9A4BC5-71A7-C19E-5F80-1BFC226759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925" y="2286000"/>
            <a:ext cx="9328150" cy="4243029"/>
          </a:xfrm>
        </p:spPr>
        <p:txBody>
          <a:bodyPr numCol="2" spcCol="144000">
            <a:normAutofit/>
          </a:bodyPr>
          <a:lstStyle>
            <a:lvl1pPr marL="0" indent="0">
              <a:buNone/>
              <a:defRPr sz="1400"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0B58D4ED-0B12-9B41-E6FC-21F8A915D1FB}"/>
              </a:ext>
            </a:extLst>
          </p:cNvPr>
          <p:cNvCxnSpPr/>
          <p:nvPr userDrawn="1"/>
        </p:nvCxnSpPr>
        <p:spPr>
          <a:xfrm>
            <a:off x="542925" y="1991376"/>
            <a:ext cx="920115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tekst 5">
            <a:extLst>
              <a:ext uri="{FF2B5EF4-FFF2-40B4-BE49-F238E27FC236}">
                <a16:creationId xmlns:a16="http://schemas.microsoft.com/office/drawing/2014/main" id="{75C07D8A-4375-D07E-3391-F65945051F8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927" y="1394952"/>
            <a:ext cx="9328148" cy="653098"/>
          </a:xfrm>
        </p:spPr>
        <p:txBody>
          <a:bodyPr>
            <a:noAutofit/>
          </a:bodyPr>
          <a:lstStyle>
            <a:lvl1pPr marL="0" indent="0">
              <a:buNone/>
              <a:defRPr sz="3200" cap="none" baseline="0">
                <a:solidFill>
                  <a:schemeClr val="tx1"/>
                </a:solidFill>
                <a:latin typeface="Barlow Condensed Medium" pitchFamily="2" charset="77"/>
              </a:defRPr>
            </a:lvl1pPr>
          </a:lstStyle>
          <a:p>
            <a:pPr lvl="0"/>
            <a:r>
              <a:rPr lang="nl-BE" dirty="0"/>
              <a:t>Subtitel</a:t>
            </a:r>
          </a:p>
        </p:txBody>
      </p:sp>
      <p:pic>
        <p:nvPicPr>
          <p:cNvPr id="5" name="Afbeelding 4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4223EE6A-99CE-43E6-8BB7-F74CC7D7158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3247" y="4766593"/>
            <a:ext cx="1323929" cy="1061641"/>
          </a:xfrm>
          <a:prstGeom prst="rect">
            <a:avLst/>
          </a:prstGeom>
        </p:spPr>
      </p:pic>
      <p:pic>
        <p:nvPicPr>
          <p:cNvPr id="6" name="Afbeelding 5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84FE3DE6-6E6F-639D-10BD-BE8B17143F8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29016" y="5828234"/>
            <a:ext cx="1440167" cy="6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3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- 2 kolommen_zonderlij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506B670B-BF74-2B01-58CE-3365F4C00319}"/>
              </a:ext>
            </a:extLst>
          </p:cNvPr>
          <p:cNvSpPr/>
          <p:nvPr userDrawn="1"/>
        </p:nvSpPr>
        <p:spPr>
          <a:xfrm>
            <a:off x="0" y="0"/>
            <a:ext cx="1023801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2C2230-BB13-DFF4-1AAC-8DF34056E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328971"/>
            <a:ext cx="9384846" cy="1088118"/>
          </a:xfrm>
        </p:spPr>
        <p:txBody>
          <a:bodyPr>
            <a:noAutofit/>
          </a:bodyPr>
          <a:lstStyle>
            <a:lvl1pPr>
              <a:defRPr sz="8000" cap="all" baseline="0"/>
            </a:lvl1pPr>
          </a:lstStyle>
          <a:p>
            <a:r>
              <a:rPr lang="nl-NL" dirty="0"/>
              <a:t>HOOFDTITEL</a:t>
            </a:r>
            <a:endParaRPr lang="nl-BE" dirty="0"/>
          </a:p>
        </p:txBody>
      </p:sp>
      <p:pic>
        <p:nvPicPr>
          <p:cNvPr id="9" name="Afbeelding 8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284FBCAA-DD46-F4F6-1966-1B83BA1A6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1541" y="365125"/>
            <a:ext cx="1551855" cy="2198461"/>
          </a:xfrm>
          <a:prstGeom prst="rect">
            <a:avLst/>
          </a:prstGeom>
        </p:spPr>
      </p:pic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1D9A4BC5-71A7-C19E-5F80-1BFC226759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925" y="2286000"/>
            <a:ext cx="9328150" cy="4243029"/>
          </a:xfrm>
        </p:spPr>
        <p:txBody>
          <a:bodyPr numCol="2" spcCol="144000">
            <a:normAutofit/>
          </a:bodyPr>
          <a:lstStyle>
            <a:lvl1pPr marL="0" indent="0">
              <a:buNone/>
              <a:defRPr sz="1400"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jdelijke aanduiding voor tekst 5">
            <a:extLst>
              <a:ext uri="{FF2B5EF4-FFF2-40B4-BE49-F238E27FC236}">
                <a16:creationId xmlns:a16="http://schemas.microsoft.com/office/drawing/2014/main" id="{D106ADEA-E12B-B6FA-E542-036912B692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927" y="1394952"/>
            <a:ext cx="9328148" cy="653098"/>
          </a:xfrm>
        </p:spPr>
        <p:txBody>
          <a:bodyPr>
            <a:noAutofit/>
          </a:bodyPr>
          <a:lstStyle>
            <a:lvl1pPr marL="0" indent="0">
              <a:buNone/>
              <a:defRPr sz="3200" cap="none" baseline="0">
                <a:solidFill>
                  <a:schemeClr val="tx1"/>
                </a:solidFill>
                <a:latin typeface="Barlow Condensed Medium" pitchFamily="2" charset="77"/>
              </a:defRPr>
            </a:lvl1pPr>
          </a:lstStyle>
          <a:p>
            <a:pPr lvl="0"/>
            <a:r>
              <a:rPr lang="nl-BE" dirty="0"/>
              <a:t>Subtitel</a:t>
            </a:r>
          </a:p>
        </p:txBody>
      </p:sp>
      <p:pic>
        <p:nvPicPr>
          <p:cNvPr id="5" name="Afbeelding 4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0735EE56-BAC2-7108-60FB-E64072DB27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3247" y="4766593"/>
            <a:ext cx="1323929" cy="1061641"/>
          </a:xfrm>
          <a:prstGeom prst="rect">
            <a:avLst/>
          </a:prstGeom>
        </p:spPr>
      </p:pic>
      <p:pic>
        <p:nvPicPr>
          <p:cNvPr id="6" name="Afbeelding 5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7C37F923-ECA5-78D4-B9E8-95134866E06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29016" y="5828234"/>
            <a:ext cx="1440167" cy="6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324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met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506B670B-BF74-2B01-58CE-3365F4C00319}"/>
              </a:ext>
            </a:extLst>
          </p:cNvPr>
          <p:cNvSpPr/>
          <p:nvPr userDrawn="1"/>
        </p:nvSpPr>
        <p:spPr>
          <a:xfrm>
            <a:off x="0" y="1820"/>
            <a:ext cx="1023801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2C2230-BB13-DFF4-1AAC-8DF34056EE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328971"/>
            <a:ext cx="9384846" cy="1088118"/>
          </a:xfrm>
        </p:spPr>
        <p:txBody>
          <a:bodyPr>
            <a:noAutofit/>
          </a:bodyPr>
          <a:lstStyle>
            <a:lvl1pPr>
              <a:defRPr sz="8000" cap="all" baseline="0"/>
            </a:lvl1pPr>
          </a:lstStyle>
          <a:p>
            <a:r>
              <a:rPr lang="nl-NL" dirty="0"/>
              <a:t>HOOFDTITEL</a:t>
            </a:r>
            <a:endParaRPr lang="nl-BE" dirty="0"/>
          </a:p>
        </p:txBody>
      </p:sp>
      <p:pic>
        <p:nvPicPr>
          <p:cNvPr id="9" name="Afbeelding 8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284FBCAA-DD46-F4F6-1966-1B83BA1A6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1541" y="365125"/>
            <a:ext cx="1551855" cy="2198461"/>
          </a:xfrm>
          <a:prstGeom prst="rect">
            <a:avLst/>
          </a:prstGeom>
        </p:spPr>
      </p:pic>
      <p:sp>
        <p:nvSpPr>
          <p:cNvPr id="11" name="Tijdelijke aanduiding voor tekst 10">
            <a:extLst>
              <a:ext uri="{FF2B5EF4-FFF2-40B4-BE49-F238E27FC236}">
                <a16:creationId xmlns:a16="http://schemas.microsoft.com/office/drawing/2014/main" id="{1D9A4BC5-71A7-C19E-5F80-1BFC226759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925" y="2286001"/>
            <a:ext cx="9328150" cy="2006982"/>
          </a:xfrm>
        </p:spPr>
        <p:txBody>
          <a:bodyPr/>
          <a:lstStyle>
            <a:lvl1pPr marL="234000" indent="-234000">
              <a:buFont typeface="Arial" panose="020B0604020202020204" pitchFamily="34" charset="0"/>
              <a:buChar char="•"/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/>
            </a:lvl3pPr>
            <a:lvl4pPr>
              <a:lnSpc>
                <a:spcPct val="120000"/>
              </a:lnSpc>
              <a:defRPr/>
            </a:lvl4pPr>
            <a:lvl5pPr>
              <a:lnSpc>
                <a:spcPct val="12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13" name="Rechte verbindingslijn 12">
            <a:extLst>
              <a:ext uri="{FF2B5EF4-FFF2-40B4-BE49-F238E27FC236}">
                <a16:creationId xmlns:a16="http://schemas.microsoft.com/office/drawing/2014/main" id="{0B58D4ED-0B12-9B41-E6FC-21F8A915D1FB}"/>
              </a:ext>
            </a:extLst>
          </p:cNvPr>
          <p:cNvCxnSpPr/>
          <p:nvPr userDrawn="1"/>
        </p:nvCxnSpPr>
        <p:spPr>
          <a:xfrm>
            <a:off x="542925" y="1991376"/>
            <a:ext cx="920115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04B328D-5472-54AC-F508-CEA71304F3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43238" y="4592195"/>
            <a:ext cx="6700837" cy="2212272"/>
          </a:xfrm>
        </p:spPr>
        <p:txBody>
          <a:bodyPr>
            <a:normAutofit/>
          </a:bodyPr>
          <a:lstStyle>
            <a:lvl1pPr marL="0" indent="0">
              <a:buNone/>
              <a:defRPr sz="1800" i="1">
                <a:solidFill>
                  <a:schemeClr val="accent1"/>
                </a:solidFill>
              </a:defRPr>
            </a:lvl1pPr>
            <a:lvl2pPr>
              <a:defRPr i="1"/>
            </a:lvl2pPr>
            <a:lvl3pPr>
              <a:defRPr i="1"/>
            </a:lvl3pPr>
            <a:lvl4pPr>
              <a:defRPr i="1"/>
            </a:lvl4pPr>
            <a:lvl5pPr>
              <a:defRPr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ijdelijke aanduiding voor tekst 5">
            <a:extLst>
              <a:ext uri="{FF2B5EF4-FFF2-40B4-BE49-F238E27FC236}">
                <a16:creationId xmlns:a16="http://schemas.microsoft.com/office/drawing/2014/main" id="{E3AD65D9-6FA9-E6A3-EC91-5121E1C87FD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927" y="1394952"/>
            <a:ext cx="9328148" cy="653098"/>
          </a:xfrm>
        </p:spPr>
        <p:txBody>
          <a:bodyPr>
            <a:noAutofit/>
          </a:bodyPr>
          <a:lstStyle>
            <a:lvl1pPr marL="0" indent="0">
              <a:buNone/>
              <a:defRPr sz="3200" cap="none" baseline="0">
                <a:solidFill>
                  <a:schemeClr val="tx1"/>
                </a:solidFill>
                <a:latin typeface="Barlow Condensed Medium" pitchFamily="2" charset="77"/>
              </a:defRPr>
            </a:lvl1pPr>
          </a:lstStyle>
          <a:p>
            <a:pPr lvl="0"/>
            <a:r>
              <a:rPr lang="nl-BE" dirty="0"/>
              <a:t>Subtitel</a:t>
            </a:r>
          </a:p>
        </p:txBody>
      </p:sp>
      <p:pic>
        <p:nvPicPr>
          <p:cNvPr id="23" name="Afbeelding 22" descr="Afbeelding met Lettertype, Graphics, schermopname, ontwerp&#10;&#10;Automatisch gegenereerde beschrijving">
            <a:extLst>
              <a:ext uri="{FF2B5EF4-FFF2-40B4-BE49-F238E27FC236}">
                <a16:creationId xmlns:a16="http://schemas.microsoft.com/office/drawing/2014/main" id="{402D2DE1-1997-3607-5C1B-D0222A56725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93247" y="4766593"/>
            <a:ext cx="1323929" cy="1061641"/>
          </a:xfrm>
          <a:prstGeom prst="rect">
            <a:avLst/>
          </a:prstGeom>
        </p:spPr>
      </p:pic>
      <p:pic>
        <p:nvPicPr>
          <p:cNvPr id="3" name="Afbeelding 2" descr="Afbeelding met schermopname, cirkel, Graphics, ontwerp&#10;&#10;Automatisch gegenereerde beschrijving">
            <a:extLst>
              <a:ext uri="{FF2B5EF4-FFF2-40B4-BE49-F238E27FC236}">
                <a16:creationId xmlns:a16="http://schemas.microsoft.com/office/drawing/2014/main" id="{30027720-F7CA-D49C-3501-D694A6F6D5A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529016" y="5828234"/>
            <a:ext cx="1440167" cy="6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85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CDB2D67-1787-A5BF-B378-54BD9C95F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832247F-B009-267E-7C94-8329E4935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624446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8" r:id="rId2"/>
    <p:sldLayoutId id="2147483664" r:id="rId3"/>
    <p:sldLayoutId id="2147483649" r:id="rId4"/>
    <p:sldLayoutId id="2147483650" r:id="rId5"/>
    <p:sldLayoutId id="2147483665" r:id="rId6"/>
    <p:sldLayoutId id="2147483661" r:id="rId7"/>
    <p:sldLayoutId id="2147483666" r:id="rId8"/>
    <p:sldLayoutId id="2147483660" r:id="rId9"/>
    <p:sldLayoutId id="2147483667" r:id="rId10"/>
    <p:sldLayoutId id="2147483669" r:id="rId11"/>
    <p:sldLayoutId id="2147483671" r:id="rId12"/>
    <p:sldLayoutId id="21474836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kern="1200" cap="all" baseline="0">
          <a:solidFill>
            <a:schemeClr val="accent1"/>
          </a:solidFill>
          <a:latin typeface="Barlow Condensed Medium" pitchFamily="2" charset="77"/>
          <a:ea typeface="+mj-ea"/>
          <a:cs typeface="+mj-cs"/>
        </a:defRPr>
      </a:lvl1pPr>
    </p:titleStyle>
    <p:bodyStyle>
      <a:lvl1pPr marL="234900" indent="-2349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Barlow" pitchFamily="2" charset="77"/>
          <a:ea typeface="+mn-ea"/>
          <a:cs typeface="+mn-cs"/>
        </a:defRPr>
      </a:lvl1pPr>
      <a:lvl2pPr marL="36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Barlow" pitchFamily="2" charset="77"/>
          <a:ea typeface="+mn-ea"/>
          <a:cs typeface="+mn-cs"/>
        </a:defRPr>
      </a:lvl2pPr>
      <a:lvl3pPr marL="567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Barlow" pitchFamily="2" charset="77"/>
          <a:ea typeface="+mn-ea"/>
          <a:cs typeface="+mn-cs"/>
        </a:defRPr>
      </a:lvl3pPr>
      <a:lvl4pPr marL="808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Barlow" pitchFamily="2" charset="77"/>
          <a:ea typeface="+mn-ea"/>
          <a:cs typeface="+mn-cs"/>
        </a:defRPr>
      </a:lvl4pPr>
      <a:lvl5pPr marL="1229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Barlow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Wim.Hardyns@UGent.b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khalfa99/SN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182719F-B376-5E4F-AD0D-41414D4FF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9229" y="516835"/>
            <a:ext cx="11470820" cy="2602580"/>
          </a:xfrm>
        </p:spPr>
        <p:txBody>
          <a:bodyPr>
            <a:normAutofit/>
          </a:bodyPr>
          <a:lstStyle/>
          <a:p>
            <a:r>
              <a:rPr lang="nl-BE" dirty="0"/>
              <a:t>SNA met R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BFEC07C1-2478-5688-42FD-8EDB3BF4BF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8775" y="3298825"/>
            <a:ext cx="7640638" cy="1032015"/>
          </a:xfrm>
        </p:spPr>
        <p:txBody>
          <a:bodyPr>
            <a:normAutofit/>
          </a:bodyPr>
          <a:lstStyle/>
          <a:p>
            <a:r>
              <a:rPr lang="nl-BE" dirty="0"/>
              <a:t>Robin </a:t>
            </a:r>
            <a:r>
              <a:rPr lang="nl-BE" dirty="0" err="1"/>
              <a:t>khalfa</a:t>
            </a:r>
            <a:r>
              <a:rPr lang="nl-BE" dirty="0"/>
              <a:t> – onderzoeker </a:t>
            </a:r>
            <a:r>
              <a:rPr lang="nl-BE" dirty="0" err="1"/>
              <a:t>bigdatpol</a:t>
            </a:r>
            <a:endParaRPr lang="nl-BE" dirty="0"/>
          </a:p>
          <a:p>
            <a:r>
              <a:rPr lang="nl-BE" dirty="0"/>
              <a:t>Prof. Dr. Wim Hardyns - ERC Consolidator Grantee</a:t>
            </a:r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B2919C62-873A-BD3D-D0C0-A4128472252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213724" y="2869868"/>
            <a:ext cx="3978276" cy="1360488"/>
          </a:xfrm>
        </p:spPr>
        <p:txBody>
          <a:bodyPr>
            <a:normAutofit lnSpcReduction="10000"/>
          </a:bodyPr>
          <a:lstStyle/>
          <a:p>
            <a:r>
              <a:rPr lang="nl-BE" sz="2000" dirty="0"/>
              <a:t>Training SNA met R</a:t>
            </a:r>
          </a:p>
          <a:p>
            <a:r>
              <a:rPr lang="nl-BE" sz="2000" dirty="0"/>
              <a:t>Woerden, Nederland </a:t>
            </a:r>
          </a:p>
          <a:p>
            <a:r>
              <a:rPr lang="nl-BE" sz="2000" dirty="0"/>
              <a:t>21/05/2025 – 23/05/2025</a:t>
            </a:r>
          </a:p>
        </p:txBody>
      </p:sp>
    </p:spTree>
    <p:extLst>
      <p:ext uri="{BB962C8B-B14F-4D97-AF65-F5344CB8AC3E}">
        <p14:creationId xmlns:p14="http://schemas.microsoft.com/office/powerpoint/2010/main" val="3632975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2A2210-7686-9143-D987-98DA27007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62FA4E-DE72-D340-4559-41FB8B6AF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4000"/>
              <a:t>Even voorstellen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3E3DACE-041A-1CF2-D82B-F05CE84EE8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927" y="2935705"/>
            <a:ext cx="9328148" cy="3453062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>
                <a:solidFill>
                  <a:schemeClr val="accent1"/>
                </a:solidFill>
                <a:latin typeface="Barlow" panose="00000500000000000000" pitchFamily="2" charset="0"/>
              </a:rPr>
              <a:t>D</a:t>
            </a:r>
            <a:r>
              <a:rPr kumimoji="0" lang="nl-NL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Barlow" panose="00000500000000000000" pitchFamily="2" charset="0"/>
              </a:rPr>
              <a:t>octoraa</a:t>
            </a:r>
            <a:r>
              <a:rPr lang="nl-NL" dirty="0">
                <a:solidFill>
                  <a:schemeClr val="accent1"/>
                </a:solidFill>
                <a:latin typeface="Barlow" panose="00000500000000000000" pitchFamily="2" charset="0"/>
              </a:rPr>
              <a:t>ts</a:t>
            </a: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Barlow" panose="00000500000000000000" pitchFamily="2" charset="0"/>
              </a:rPr>
              <a:t>onderzoeker BIGDATPOL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err="1">
                <a:solidFill>
                  <a:srgbClr val="151515"/>
                </a:solidFill>
                <a:latin typeface="Barlow" panose="00000500000000000000" pitchFamily="2" charset="0"/>
              </a:rPr>
              <a:t>Institute</a:t>
            </a:r>
            <a:r>
              <a:rPr lang="nl-NL" dirty="0">
                <a:solidFill>
                  <a:srgbClr val="151515"/>
                </a:solidFill>
                <a:latin typeface="Barlow" panose="00000500000000000000" pitchFamily="2" charset="0"/>
              </a:rPr>
              <a:t> </a:t>
            </a:r>
            <a:r>
              <a:rPr lang="nl-NL" dirty="0" err="1">
                <a:solidFill>
                  <a:srgbClr val="151515"/>
                </a:solidFill>
                <a:latin typeface="Barlow" panose="00000500000000000000" pitchFamily="2" charset="0"/>
              </a:rPr>
              <a:t>for</a:t>
            </a:r>
            <a:r>
              <a:rPr lang="nl-NL" dirty="0">
                <a:solidFill>
                  <a:srgbClr val="151515"/>
                </a:solidFill>
                <a:latin typeface="Barlow" panose="00000500000000000000" pitchFamily="2" charset="0"/>
              </a:rPr>
              <a:t> International Research on </a:t>
            </a:r>
            <a:r>
              <a:rPr lang="nl-NL" dirty="0" err="1">
                <a:solidFill>
                  <a:srgbClr val="151515"/>
                </a:solidFill>
                <a:latin typeface="Barlow" panose="00000500000000000000" pitchFamily="2" charset="0"/>
              </a:rPr>
              <a:t>Criminal</a:t>
            </a:r>
            <a:r>
              <a:rPr lang="nl-NL" dirty="0">
                <a:solidFill>
                  <a:srgbClr val="151515"/>
                </a:solidFill>
                <a:latin typeface="Barlow" panose="00000500000000000000" pitchFamily="2" charset="0"/>
              </a:rPr>
              <a:t> 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Vakgroep Criminologie, Strafrecht en Sociaal Recht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400" b="0" i="0" u="none" strike="noStrike" kern="1200" cap="none" spc="0" normalizeH="0" baseline="0" noProof="0" dirty="0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Universiteit Gent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400" b="0" i="0" u="none" strike="noStrike" kern="1200" cap="none" spc="0" normalizeH="0" baseline="0" noProof="0" dirty="0">
              <a:ln>
                <a:noFill/>
              </a:ln>
              <a:solidFill>
                <a:srgbClr val="151515"/>
              </a:solidFill>
              <a:effectLst/>
              <a:uLnTx/>
              <a:uFillTx/>
              <a:latin typeface="Barlow" panose="000005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300" b="0" i="0" u="none" strike="noStrike" kern="1200" cap="none" spc="0" normalizeH="0" baseline="0" noProof="0" dirty="0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2023		MSc. </a:t>
            </a:r>
            <a:r>
              <a:rPr kumimoji="0" lang="nl-NL" sz="2300" b="0" i="0" u="none" strike="noStrike" kern="1200" cap="none" spc="0" normalizeH="0" baseline="0" noProof="0" dirty="0" err="1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Statistics</a:t>
            </a:r>
            <a:r>
              <a:rPr kumimoji="0" lang="nl-NL" sz="2300" b="0" i="0" u="none" strike="noStrike" kern="1200" cap="none" spc="0" normalizeH="0" baseline="0" noProof="0" dirty="0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 </a:t>
            </a:r>
            <a:r>
              <a:rPr kumimoji="0" lang="nl-NL" sz="2300" b="0" i="0" u="none" strike="noStrike" kern="1200" cap="none" spc="0" normalizeH="0" baseline="0" noProof="0" dirty="0" err="1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and</a:t>
            </a:r>
            <a:r>
              <a:rPr kumimoji="0" lang="nl-NL" sz="2300" b="0" i="0" u="none" strike="noStrike" kern="1200" cap="none" spc="0" normalizeH="0" baseline="0" noProof="0" dirty="0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 data </a:t>
            </a:r>
            <a:r>
              <a:rPr kumimoji="0" lang="nl-NL" sz="2300" b="0" i="0" u="none" strike="noStrike" kern="1200" cap="none" spc="0" normalizeH="0" baseline="0" noProof="0" dirty="0" err="1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science</a:t>
            </a:r>
            <a:r>
              <a:rPr kumimoji="0" lang="nl-NL" sz="2300" b="0" i="0" u="none" strike="noStrike" kern="1200" cap="none" spc="0" normalizeH="0" baseline="0" noProof="0" dirty="0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 – KU Leuven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2300" b="0" i="0" u="none" strike="noStrike" kern="1200" cap="none" spc="0" normalizeH="0" baseline="0" noProof="0" dirty="0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2021-…	PhD researcher – Universiteit Gent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None/>
              <a:defRPr/>
            </a:pPr>
            <a:r>
              <a:rPr kumimoji="0" lang="nl-NL" sz="2300" b="0" i="0" u="none" strike="noStrike" kern="1200" cap="none" spc="0" normalizeH="0" baseline="0" noProof="0" dirty="0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2021 		MSc. Criminologische Wetenschappen – Universiteit Gent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2387B046-AAF1-7E3A-77E7-5696307EDF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/>
              <a:t>Robin Khalfa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ACB6F478-FA55-9D18-9BB6-59E2BAA3B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788" t="4192" r="23276" b="31943"/>
          <a:stretch/>
        </p:blipFill>
        <p:spPr>
          <a:xfrm>
            <a:off x="7305151" y="126190"/>
            <a:ext cx="2820761" cy="2581798"/>
          </a:xfrm>
          <a:prstGeom prst="ellipse">
            <a:avLst/>
          </a:prstGeom>
          <a:ln w="19050" cap="rnd">
            <a:solidFill>
              <a:schemeClr val="accent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069996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828BBE-8164-0AE5-3BBF-6594DFF8C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4000"/>
              <a:t>Even voorstellen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5B0216A-56E0-4055-5574-2B74D6BC6D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927" y="2274849"/>
            <a:ext cx="9328148" cy="4474294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None/>
              <a:defRPr/>
            </a:pPr>
            <a:r>
              <a:rPr kumimoji="0" lang="nl-NL" sz="19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Barlow" panose="00000500000000000000" pitchFamily="2" charset="0"/>
              </a:rPr>
              <a:t>Professor in de Criminologische </a:t>
            </a:r>
            <a:r>
              <a:rPr lang="nl-NL" sz="1900">
                <a:solidFill>
                  <a:schemeClr val="accent1"/>
                </a:solidFill>
                <a:latin typeface="Barlow" panose="00000500000000000000" pitchFamily="2" charset="0"/>
              </a:rPr>
              <a:t>Wetenschappen </a:t>
            </a:r>
            <a:r>
              <a:rPr lang="nl-NL" sz="1900">
                <a:solidFill>
                  <a:srgbClr val="151515"/>
                </a:solidFill>
                <a:latin typeface="Barlow" panose="00000500000000000000" pitchFamily="2" charset="0"/>
              </a:rPr>
              <a:t>(UGent)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None/>
              <a:defRPr/>
            </a:pPr>
            <a:r>
              <a:rPr lang="nl-NL" sz="1900">
                <a:solidFill>
                  <a:schemeClr val="accent1"/>
                </a:solidFill>
                <a:latin typeface="Barlow" panose="00000500000000000000" pitchFamily="2" charset="0"/>
              </a:rPr>
              <a:t>en Veiligheidswetenschappen </a:t>
            </a:r>
            <a:r>
              <a:rPr lang="nl-NL" sz="1900">
                <a:solidFill>
                  <a:srgbClr val="151515"/>
                </a:solidFill>
                <a:latin typeface="Barlow" panose="00000500000000000000" pitchFamily="2" charset="0"/>
              </a:rPr>
              <a:t>(</a:t>
            </a:r>
            <a:r>
              <a:rPr lang="nl-NL" sz="1900" err="1">
                <a:solidFill>
                  <a:srgbClr val="151515"/>
                </a:solidFill>
                <a:latin typeface="Barlow" panose="00000500000000000000" pitchFamily="2" charset="0"/>
              </a:rPr>
              <a:t>UAntwerpen</a:t>
            </a:r>
            <a:r>
              <a:rPr lang="nl-NL" sz="1900">
                <a:solidFill>
                  <a:srgbClr val="151515"/>
                </a:solidFill>
                <a:latin typeface="Barlow" panose="00000500000000000000" pitchFamily="2" charset="0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900" b="0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Barlow" panose="000005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9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Barlow" panose="00000500000000000000" pitchFamily="2" charset="0"/>
              </a:rPr>
              <a:t>Hoofdonderzoeker BIGDATPOL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900" err="1">
                <a:solidFill>
                  <a:srgbClr val="151515"/>
                </a:solidFill>
                <a:latin typeface="Barlow" panose="00000500000000000000" pitchFamily="2" charset="0"/>
              </a:rPr>
              <a:t>Institute</a:t>
            </a:r>
            <a:r>
              <a:rPr lang="nl-NL" sz="1900">
                <a:solidFill>
                  <a:srgbClr val="151515"/>
                </a:solidFill>
                <a:latin typeface="Barlow" panose="00000500000000000000" pitchFamily="2" charset="0"/>
              </a:rPr>
              <a:t> </a:t>
            </a:r>
            <a:r>
              <a:rPr lang="nl-NL" sz="1900" err="1">
                <a:solidFill>
                  <a:srgbClr val="151515"/>
                </a:solidFill>
                <a:latin typeface="Barlow" panose="00000500000000000000" pitchFamily="2" charset="0"/>
              </a:rPr>
              <a:t>for</a:t>
            </a:r>
            <a:r>
              <a:rPr lang="nl-NL" sz="1900">
                <a:solidFill>
                  <a:srgbClr val="151515"/>
                </a:solidFill>
                <a:latin typeface="Barlow" panose="00000500000000000000" pitchFamily="2" charset="0"/>
              </a:rPr>
              <a:t> International Research on </a:t>
            </a:r>
            <a:r>
              <a:rPr lang="nl-NL" sz="1900" err="1">
                <a:solidFill>
                  <a:srgbClr val="151515"/>
                </a:solidFill>
                <a:latin typeface="Barlow" panose="00000500000000000000" pitchFamily="2" charset="0"/>
              </a:rPr>
              <a:t>Criminal</a:t>
            </a:r>
            <a:r>
              <a:rPr lang="nl-NL" sz="1900">
                <a:solidFill>
                  <a:srgbClr val="151515"/>
                </a:solidFill>
                <a:latin typeface="Barlow" panose="00000500000000000000" pitchFamily="2" charset="0"/>
              </a:rPr>
              <a:t> 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900" b="0" i="0" u="none" strike="noStrike" kern="1200" cap="none" spc="0" normalizeH="0" baseline="0" noProof="0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Vakgroep Criminologie, Strafrecht en Sociaal Recht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900" b="0" i="0" u="none" strike="noStrike" kern="1200" cap="none" spc="0" normalizeH="0" baseline="0" noProof="0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</a:rPr>
              <a:t>Universiteit Gent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sz="1900">
              <a:solidFill>
                <a:srgbClr val="151515"/>
              </a:solidFill>
              <a:latin typeface="Barlow" panose="000005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900" b="0" i="0" u="none" strike="noStrike" kern="1200" cap="none" spc="0" normalizeH="0" baseline="0" noProof="0">
                <a:ln>
                  <a:noFill/>
                </a:ln>
                <a:solidFill>
                  <a:srgbClr val="151515"/>
                </a:solidFill>
                <a:effectLst/>
                <a:uLnTx/>
                <a:uFillTx/>
                <a:latin typeface="Barlow" panose="00000500000000000000" pitchFamily="2" charset="0"/>
                <a:hlinkClick r:id="rId3"/>
              </a:rPr>
              <a:t>Wim.Hardyns@UGent.be</a:t>
            </a:r>
            <a:endParaRPr kumimoji="0" lang="nl-NL" sz="1900" b="0" i="0" u="none" strike="noStrike" kern="1200" cap="none" spc="0" normalizeH="0" baseline="0" noProof="0">
              <a:ln>
                <a:noFill/>
              </a:ln>
              <a:solidFill>
                <a:srgbClr val="151515"/>
              </a:solidFill>
              <a:effectLst/>
              <a:uLnTx/>
              <a:uFillTx/>
              <a:latin typeface="Barlow" panose="000005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900" b="0" i="0" u="none" strike="noStrike" kern="1200" cap="none" spc="0" normalizeH="0" baseline="0" noProof="0">
              <a:ln>
                <a:noFill/>
              </a:ln>
              <a:solidFill>
                <a:srgbClr val="151515"/>
              </a:solidFill>
              <a:effectLst/>
              <a:uLnTx/>
              <a:uFillTx/>
              <a:latin typeface="Barlow" panose="000005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1900" b="0" i="0" u="none" strike="noStrike" kern="1200" cap="none" spc="0" normalizeH="0" baseline="0" noProof="0">
              <a:ln>
                <a:noFill/>
              </a:ln>
              <a:solidFill>
                <a:srgbClr val="151515"/>
              </a:solidFill>
              <a:effectLst/>
              <a:uLnTx/>
              <a:uFillTx/>
              <a:latin typeface="Barlow" panose="00000500000000000000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None/>
              <a:defRPr/>
            </a:pPr>
            <a:endParaRPr lang="en-GB" sz="2400" b="0" i="0" u="none" strike="noStrike" baseline="0">
              <a:latin typeface="Times New Roman" panose="02020603050405020304" pitchFamily="18" charset="0"/>
            </a:endParaRP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E83578D1-8051-4A67-A884-67E527ACA4A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/>
              <a:t>Prof. Dr. Wim Hardyns</a:t>
            </a:r>
          </a:p>
        </p:txBody>
      </p:sp>
      <p:pic>
        <p:nvPicPr>
          <p:cNvPr id="6" name="Picture 5" descr="A person in a brown suit">
            <a:extLst>
              <a:ext uri="{FF2B5EF4-FFF2-40B4-BE49-F238E27FC236}">
                <a16:creationId xmlns:a16="http://schemas.microsoft.com/office/drawing/2014/main" id="{83CA3BFC-0723-B938-1E3E-0A67FA5D79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2373" y="108858"/>
            <a:ext cx="3426080" cy="34260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84195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EE04A-D1B3-642F-6E2E-A2F31D244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14BFA-58F9-F476-A8A6-7B032B8F7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6000" dirty="0"/>
              <a:t>SNA met r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5588FE7-8792-9DDF-A7B4-03340CD596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sz="3200" dirty="0"/>
              <a:t>Doelstellingen</a:t>
            </a:r>
          </a:p>
          <a:p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F4C6AB3-3D44-FF2E-607E-E610906897B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nl-NL" sz="2800" dirty="0"/>
              <a:t>Inleiding tot R en </a:t>
            </a:r>
            <a:r>
              <a:rPr lang="nl-NL" sz="2800" dirty="0" err="1"/>
              <a:t>Rstudio</a:t>
            </a:r>
            <a:r>
              <a:rPr lang="nl-NL" sz="2800" dirty="0"/>
              <a:t> (IDE)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nl-NL" sz="2800" dirty="0"/>
              <a:t>Basisconcepten Sociale Netwerkanalyse (SNA)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nl-NL" sz="2800" dirty="0"/>
              <a:t>Werken met netwerkdata in R (basis)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nl-NL" sz="2800" dirty="0"/>
              <a:t>Analyseren en visualiseren netwerkdata in R (basis + )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nl-NL" sz="2800" dirty="0"/>
              <a:t>Praktische toepassing op casus + rapporteren in R</a:t>
            </a:r>
          </a:p>
        </p:txBody>
      </p:sp>
    </p:spTree>
    <p:extLst>
      <p:ext uri="{BB962C8B-B14F-4D97-AF65-F5344CB8AC3E}">
        <p14:creationId xmlns:p14="http://schemas.microsoft.com/office/powerpoint/2010/main" val="2258775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5E18DC-B61C-289A-7EA3-AE2327D0A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E82F48-6202-A723-6E4F-693C0487E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6000" dirty="0"/>
              <a:t>SNA met r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0C4FECF-C29A-EBC5-AF6B-7483380B3B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sz="3200" dirty="0"/>
              <a:t>Programma – Dag 1: Introductie R en basisprincipes SNA</a:t>
            </a:r>
          </a:p>
        </p:txBody>
      </p:sp>
      <p:pic>
        <p:nvPicPr>
          <p:cNvPr id="6" name="Graphic 5" descr="Stopwatch 75% met effen opvulling">
            <a:extLst>
              <a:ext uri="{FF2B5EF4-FFF2-40B4-BE49-F238E27FC236}">
                <a16:creationId xmlns:a16="http://schemas.microsoft.com/office/drawing/2014/main" id="{0BC7F6FA-A7F7-BA9B-9FEB-BB6988F3C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5927" y="2120422"/>
            <a:ext cx="725295" cy="725295"/>
          </a:xfrm>
          <a:prstGeom prst="rect">
            <a:avLst/>
          </a:prstGeom>
        </p:spPr>
      </p:pic>
      <p:sp>
        <p:nvSpPr>
          <p:cNvPr id="12" name="Tijdelijke aanduiding voor tekst 4">
            <a:extLst>
              <a:ext uri="{FF2B5EF4-FFF2-40B4-BE49-F238E27FC236}">
                <a16:creationId xmlns:a16="http://schemas.microsoft.com/office/drawing/2014/main" id="{8A351F13-8C6D-68B1-4E81-C43827A91F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51754" y="2397659"/>
            <a:ext cx="7842004" cy="41313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08u30 – 09u00: 	Welkom &amp; kennismaking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09u00 – 10u30: 	Inleiding R &amp; </a:t>
            </a:r>
            <a:r>
              <a:rPr lang="nl-BE" sz="1800" dirty="0" err="1">
                <a:solidFill>
                  <a:schemeClr val="accent1"/>
                </a:solidFill>
              </a:rPr>
              <a:t>Rstudio</a:t>
            </a:r>
            <a:r>
              <a:rPr lang="nl-BE" sz="1800" dirty="0">
                <a:solidFill>
                  <a:schemeClr val="accent1"/>
                </a:solidFill>
              </a:rPr>
              <a:t>: set-up en basics 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10u30 – 10u45: 	Koffiepauze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10u45 – 12u00: 	Inleiding R &amp; </a:t>
            </a:r>
            <a:r>
              <a:rPr lang="nl-BE" sz="1800" dirty="0" err="1">
                <a:solidFill>
                  <a:schemeClr val="accent1"/>
                </a:solidFill>
              </a:rPr>
              <a:t>Rstudio</a:t>
            </a:r>
            <a:r>
              <a:rPr lang="nl-BE" sz="1800" dirty="0">
                <a:solidFill>
                  <a:schemeClr val="accent1"/>
                </a:solidFill>
              </a:rPr>
              <a:t>: basics (+ lab 1)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12u00 – 13u00:	Lunchpauze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13u00 – 14u30: 	Inleiding R &amp; </a:t>
            </a:r>
            <a:r>
              <a:rPr lang="nl-BE" sz="1800" dirty="0" err="1">
                <a:solidFill>
                  <a:schemeClr val="accent1"/>
                </a:solidFill>
              </a:rPr>
              <a:t>Rstudio</a:t>
            </a:r>
            <a:r>
              <a:rPr lang="nl-BE" sz="1800" dirty="0">
                <a:solidFill>
                  <a:schemeClr val="accent1"/>
                </a:solidFill>
              </a:rPr>
              <a:t>: basics (+ lab 2)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14u30 – 14u45: 	Koffiepauze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14u45 - 16u15: 	Basisconcepten SNA (theorie)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16u15 – 17u00: 	Samenvatting en afsluiting dag 1</a:t>
            </a:r>
          </a:p>
        </p:txBody>
      </p:sp>
    </p:spTree>
    <p:extLst>
      <p:ext uri="{BB962C8B-B14F-4D97-AF65-F5344CB8AC3E}">
        <p14:creationId xmlns:p14="http://schemas.microsoft.com/office/powerpoint/2010/main" val="1562308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0B896-5D7B-23DE-3CFC-9C71FAC47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8390CD-686C-A709-D42A-C373FE3F7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6000" dirty="0"/>
              <a:t>SNA met r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C3957AF-832B-A402-F50B-7C22294D0E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sz="3200" dirty="0"/>
              <a:t>Programma – Dag 2: Introductie SNA met R</a:t>
            </a:r>
          </a:p>
        </p:txBody>
      </p:sp>
      <p:pic>
        <p:nvPicPr>
          <p:cNvPr id="6" name="Graphic 5" descr="Stopwatch 75% met effen opvulling">
            <a:extLst>
              <a:ext uri="{FF2B5EF4-FFF2-40B4-BE49-F238E27FC236}">
                <a16:creationId xmlns:a16="http://schemas.microsoft.com/office/drawing/2014/main" id="{CB0B2E8B-6FDE-DD19-33FA-358C758B9B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5927" y="2120422"/>
            <a:ext cx="725295" cy="725295"/>
          </a:xfrm>
          <a:prstGeom prst="rect">
            <a:avLst/>
          </a:prstGeom>
        </p:spPr>
      </p:pic>
      <p:sp>
        <p:nvSpPr>
          <p:cNvPr id="12" name="Tijdelijke aanduiding voor tekst 4">
            <a:extLst>
              <a:ext uri="{FF2B5EF4-FFF2-40B4-BE49-F238E27FC236}">
                <a16:creationId xmlns:a16="http://schemas.microsoft.com/office/drawing/2014/main" id="{CFBD95B5-FB98-4AAB-3556-CECA9D887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51754" y="2397659"/>
            <a:ext cx="7842004" cy="41313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09u00 – 10u30: 	Werken met netwerkdata in R 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10u30 – 10u45: 	Koffiepauze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10u45 – 12u00: 	Basis concepten SNA in R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12u00 – 13u00:	Lunchpauze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13u00 – 14u30: 	Basis concepten SNA in R - vervolg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14u30 – 14u45: 	Koffiepauze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14u45 - 16u15: 	Oefening basisconcepten SNA in R (lab 3 + lab 4)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16u15 – 17u00: 	Samenvatting en afsluiting dag 2</a:t>
            </a:r>
          </a:p>
        </p:txBody>
      </p:sp>
    </p:spTree>
    <p:extLst>
      <p:ext uri="{BB962C8B-B14F-4D97-AF65-F5344CB8AC3E}">
        <p14:creationId xmlns:p14="http://schemas.microsoft.com/office/powerpoint/2010/main" val="1913260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606A1-39CA-05F8-5BCD-C52F5D2DF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2E7279-400B-ACA5-E500-C85A0B491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6000" dirty="0"/>
              <a:t>SNA met r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8A02CF0-2A66-6D04-A29D-66D28C845C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sz="3200" dirty="0"/>
              <a:t>Programma – Dag 3: Eindoefening</a:t>
            </a:r>
          </a:p>
        </p:txBody>
      </p:sp>
      <p:pic>
        <p:nvPicPr>
          <p:cNvPr id="6" name="Graphic 5" descr="Stopwatch 75% met effen opvulling">
            <a:extLst>
              <a:ext uri="{FF2B5EF4-FFF2-40B4-BE49-F238E27FC236}">
                <a16:creationId xmlns:a16="http://schemas.microsoft.com/office/drawing/2014/main" id="{B94FBEE0-626D-4BF9-8DF8-3AEB9CEC73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5927" y="2120422"/>
            <a:ext cx="725295" cy="725295"/>
          </a:xfrm>
          <a:prstGeom prst="rect">
            <a:avLst/>
          </a:prstGeom>
        </p:spPr>
      </p:pic>
      <p:sp>
        <p:nvSpPr>
          <p:cNvPr id="12" name="Tijdelijke aanduiding voor tekst 4">
            <a:extLst>
              <a:ext uri="{FF2B5EF4-FFF2-40B4-BE49-F238E27FC236}">
                <a16:creationId xmlns:a16="http://schemas.microsoft.com/office/drawing/2014/main" id="{AE7CFC8B-7381-2FC2-81F3-48670A41E6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51754" y="2397659"/>
            <a:ext cx="7842004" cy="41313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10u00 – 11u00: 	Visualisatie  in R en rapportage in </a:t>
            </a:r>
            <a:r>
              <a:rPr lang="nl-BE" sz="1800" dirty="0" err="1">
                <a:solidFill>
                  <a:schemeClr val="accent1"/>
                </a:solidFill>
              </a:rPr>
              <a:t>RMarkdown</a:t>
            </a:r>
            <a:endParaRPr lang="nl-BE" sz="18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11u00 – 11u15: 	Koffiepauze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11u15 – 12u00: 	Eindoefening (lab 5)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12u00 – 13u00:	Lunchpauze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13u00 – 14u30: 	Eindoefening (lab 5)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14u30 – 14u45: 	Koffiepauze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14u45 - 16u00: 	Eindoefening (lab 5) + bespreking </a:t>
            </a:r>
          </a:p>
          <a:p>
            <a:pPr marL="0" indent="0">
              <a:buNone/>
            </a:pPr>
            <a:r>
              <a:rPr lang="nl-BE" sz="1800" dirty="0">
                <a:solidFill>
                  <a:schemeClr val="accent1"/>
                </a:solidFill>
              </a:rPr>
              <a:t>16u00 – 16u30: 	Samenvatting en afsluiting training</a:t>
            </a:r>
          </a:p>
        </p:txBody>
      </p:sp>
    </p:spTree>
    <p:extLst>
      <p:ext uri="{BB962C8B-B14F-4D97-AF65-F5344CB8AC3E}">
        <p14:creationId xmlns:p14="http://schemas.microsoft.com/office/powerpoint/2010/main" val="1437458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CC1E5-5257-FF53-F7AD-A251C8AA7A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2FA6D0-D520-7EF9-AFFB-0F4C247CB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6000" dirty="0"/>
              <a:t>SNA met r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22F012E6-CB02-1F9E-2A00-12CE48E9E5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sz="3200" dirty="0"/>
              <a:t>Praktische invulling</a:t>
            </a:r>
          </a:p>
        </p:txBody>
      </p:sp>
      <p:sp>
        <p:nvSpPr>
          <p:cNvPr id="12" name="Tijdelijke aanduiding voor tekst 4">
            <a:extLst>
              <a:ext uri="{FF2B5EF4-FFF2-40B4-BE49-F238E27FC236}">
                <a16:creationId xmlns:a16="http://schemas.microsoft.com/office/drawing/2014/main" id="{8689A647-1276-2892-235F-EC1AA24744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5067" y="2259773"/>
            <a:ext cx="9189007" cy="4131370"/>
          </a:xfrm>
        </p:spPr>
        <p:txBody>
          <a:bodyPr>
            <a:normAutofit/>
          </a:bodyPr>
          <a:lstStyle/>
          <a:p>
            <a:r>
              <a:rPr lang="nl-NL" sz="1800" b="1" dirty="0"/>
              <a:t>Slides als leidraad: </a:t>
            </a:r>
            <a:r>
              <a:rPr lang="nl-NL" sz="1800" dirty="0"/>
              <a:t>overzicht en structuur van de leerstof + aanvulling</a:t>
            </a:r>
          </a:p>
          <a:p>
            <a:r>
              <a:rPr lang="nl-NL" sz="1800" b="1" dirty="0"/>
              <a:t>Demonstraties in R &amp; R </a:t>
            </a:r>
            <a:r>
              <a:rPr lang="nl-NL" sz="1800" b="1" dirty="0" err="1"/>
              <a:t>Markdown</a:t>
            </a:r>
            <a:r>
              <a:rPr lang="nl-NL" sz="1800" b="1" dirty="0"/>
              <a:t>: </a:t>
            </a:r>
            <a:r>
              <a:rPr lang="nl-NL" sz="1800" dirty="0"/>
              <a:t>concrete toepassingen stap voor stap uitgelegd </a:t>
            </a:r>
          </a:p>
          <a:p>
            <a:r>
              <a:rPr lang="nl-NL" sz="1800" b="1" dirty="0"/>
              <a:t>Oefenmomenten: </a:t>
            </a:r>
            <a:r>
              <a:rPr lang="nl-NL" sz="1800" dirty="0"/>
              <a:t>voldoende tijd voorzien om zelf aan de slag te gaan (labs)</a:t>
            </a:r>
          </a:p>
          <a:p>
            <a:r>
              <a:rPr lang="nl-NL" sz="1800" b="1" dirty="0"/>
              <a:t>Gerichte oefeningen: </a:t>
            </a:r>
            <a:r>
              <a:rPr lang="nl-NL" sz="1800" dirty="0"/>
              <a:t>aansluiten bij de leerdoelen en opgebouwd in moeilijkheid </a:t>
            </a:r>
          </a:p>
          <a:p>
            <a:r>
              <a:rPr lang="nl-NL" sz="1800" b="1" dirty="0"/>
              <a:t>Materiaal </a:t>
            </a:r>
            <a:r>
              <a:rPr lang="nl-NL" sz="1800" dirty="0"/>
              <a:t>beschikbaar via </a:t>
            </a:r>
            <a:r>
              <a:rPr lang="nl-NL" sz="1800" dirty="0" err="1"/>
              <a:t>github</a:t>
            </a:r>
            <a:r>
              <a:rPr lang="nl-NL" sz="1800" dirty="0"/>
              <a:t>: </a:t>
            </a:r>
            <a:r>
              <a:rPr lang="nl-NL" sz="1800" dirty="0">
                <a:hlinkClick r:id="rId3"/>
              </a:rPr>
              <a:t>https://github.com/rkhalfa99/SNA</a:t>
            </a:r>
            <a:r>
              <a:rPr lang="nl-NL" sz="1800" dirty="0"/>
              <a:t> </a:t>
            </a:r>
          </a:p>
          <a:p>
            <a:r>
              <a:rPr lang="nl-NL" sz="1800" b="1" dirty="0"/>
              <a:t>Werk in eigen tempo mogelijk: </a:t>
            </a:r>
            <a:r>
              <a:rPr lang="nl-NL" sz="1800" dirty="0"/>
              <a:t>oefeningen zijn ook zelfstandig verder uit te werken</a:t>
            </a:r>
            <a:endParaRPr lang="nl-BE" sz="1800" dirty="0"/>
          </a:p>
        </p:txBody>
      </p:sp>
    </p:spTree>
    <p:extLst>
      <p:ext uri="{BB962C8B-B14F-4D97-AF65-F5344CB8AC3E}">
        <p14:creationId xmlns:p14="http://schemas.microsoft.com/office/powerpoint/2010/main" val="3758397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15DDD0-9F9D-5A6F-7FD7-61F838C24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SNA met r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C0B09A4-BFAA-2A99-B421-E819F102A6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7577" y="2998735"/>
            <a:ext cx="9328150" cy="18237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nl-NL" sz="9600" b="1" dirty="0"/>
              <a:t>Vragen? 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EC781855-5303-9B22-C301-491A8FC997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83584657"/>
      </p:ext>
    </p:extLst>
  </p:cSld>
  <p:clrMapOvr>
    <a:masterClrMapping/>
  </p:clrMapOvr>
</p:sld>
</file>

<file path=ppt/theme/theme1.xml><?xml version="1.0" encoding="utf-8"?>
<a:theme xmlns:a="http://schemas.openxmlformats.org/drawingml/2006/main" name="BIGDATPOL">
  <a:themeElements>
    <a:clrScheme name="BIGDATPOL">
      <a:dk1>
        <a:srgbClr val="585858"/>
      </a:dk1>
      <a:lt1>
        <a:srgbClr val="FFFFFF"/>
      </a:lt1>
      <a:dk2>
        <a:srgbClr val="585858"/>
      </a:dk2>
      <a:lt2>
        <a:srgbClr val="E7E6E6"/>
      </a:lt2>
      <a:accent1>
        <a:srgbClr val="1E64C8"/>
      </a:accent1>
      <a:accent2>
        <a:srgbClr val="F3F3F3"/>
      </a:accent2>
      <a:accent3>
        <a:srgbClr val="C6C6C6"/>
      </a:accent3>
      <a:accent4>
        <a:srgbClr val="7E7E7E"/>
      </a:accent4>
      <a:accent5>
        <a:srgbClr val="585858"/>
      </a:accent5>
      <a:accent6>
        <a:srgbClr val="585858"/>
      </a:accent6>
      <a:hlink>
        <a:srgbClr val="0563C1"/>
      </a:hlink>
      <a:folHlink>
        <a:srgbClr val="1E64C8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GDATPOL_PPT" id="{9DF2EC4B-3E02-4353-9A01-A81CE878468D}" vid="{97AC735B-D0B2-491D-BA7F-206CE9E84B71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BIGDATPOL_PPT template</Template>
  <TotalTime>3266</TotalTime>
  <Words>534</Words>
  <Application>Microsoft Office PowerPoint</Application>
  <PresentationFormat>Breedbeeld</PresentationFormat>
  <Paragraphs>86</Paragraphs>
  <Slides>9</Slides>
  <Notes>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5" baseType="lpstr">
      <vt:lpstr>Barlow Condensed Medium</vt:lpstr>
      <vt:lpstr>Calibri</vt:lpstr>
      <vt:lpstr>Barlow</vt:lpstr>
      <vt:lpstr>Times New Roman</vt:lpstr>
      <vt:lpstr>Arial</vt:lpstr>
      <vt:lpstr>BIGDATPOL</vt:lpstr>
      <vt:lpstr>SNA met R</vt:lpstr>
      <vt:lpstr>Even voorstellen</vt:lpstr>
      <vt:lpstr>Even voorstellen</vt:lpstr>
      <vt:lpstr>SNA met r</vt:lpstr>
      <vt:lpstr>SNA met r</vt:lpstr>
      <vt:lpstr>SNA met r</vt:lpstr>
      <vt:lpstr>SNA met r</vt:lpstr>
      <vt:lpstr>SNA met r</vt:lpstr>
      <vt:lpstr>SNA met 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Jasper Peter de Bles</dc:creator>
  <cp:lastModifiedBy>Robin Khalfa</cp:lastModifiedBy>
  <cp:revision>2</cp:revision>
  <dcterms:created xsi:type="dcterms:W3CDTF">2025-04-11T08:06:04Z</dcterms:created>
  <dcterms:modified xsi:type="dcterms:W3CDTF">2025-05-21T04:24:41Z</dcterms:modified>
</cp:coreProperties>
</file>

<file path=docProps/thumbnail.jpeg>
</file>